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1" r:id="rId3"/>
    <p:sldId id="263" r:id="rId4"/>
    <p:sldId id="264" r:id="rId5"/>
    <p:sldId id="262" r:id="rId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E1C"/>
    <a:srgbClr val="75A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17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D09A782-34F5-D67F-11FD-46DF02B75D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utura Std Medium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1D4A54-ABDA-8357-D990-B3C56FE02D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utura Std Medium" charset="0"/>
              </a:defRPr>
            </a:lvl1pPr>
          </a:lstStyle>
          <a:p>
            <a:fld id="{6702570E-ED6E-4906-BEF2-1754E0F8E05E}" type="datetime1">
              <a:rPr lang="fr-FR" altLang="fr-FR"/>
              <a:pPr/>
              <a:t>28/01/2026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AD9A06-95FF-C319-8D88-493F4D4C9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utura Std Medium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BD5EF5-4D18-6ED8-89C7-CD4D4E165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utura Std Medium" charset="0"/>
              </a:defRPr>
            </a:lvl1pPr>
          </a:lstStyle>
          <a:p>
            <a:fld id="{F04CD139-E56E-4F9E-BAC9-48C2825F85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C23C904-304E-7571-FD07-1213ADBD44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utura Std Medium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112BAB-2253-D278-4765-FFD7EA7B94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utura Std Medium" charset="0"/>
              </a:defRPr>
            </a:lvl1pPr>
          </a:lstStyle>
          <a:p>
            <a:fld id="{4227C0CC-96D1-4102-ADDE-175D5267D05C}" type="datetime1">
              <a:rPr lang="fr-FR" altLang="fr-FR"/>
              <a:pPr/>
              <a:t>28/01/2026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73C557B-95A6-5501-634C-5B2B287AA6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E9763E7-6701-73B8-A3AE-957315023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2CCC63-4D93-91A3-4707-0F8BC0789D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utura Std Medium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F33DE7-CF2A-F4A9-49BF-015BF7BD0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utura Std Medium" charset="0"/>
              </a:defRPr>
            </a:lvl1pPr>
          </a:lstStyle>
          <a:p>
            <a:fld id="{F8D5C74E-3595-475D-AD69-1109E07CC80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Std Medium"/>
        <a:ea typeface="ヒラギノ角ゴ Pro W3" charset="-128"/>
        <a:cs typeface="Futura Std Medium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Std Medium"/>
        <a:ea typeface="ヒラギノ角ゴ Pro W3" charset="-128"/>
        <a:cs typeface="Futura Std Medium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Std Medium"/>
        <a:ea typeface="ヒラギノ角ゴ Pro W3" charset="-128"/>
        <a:cs typeface="Futura Std Medium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Std Medium"/>
        <a:ea typeface="ヒラギノ角ゴ Pro W3" charset="-128"/>
        <a:cs typeface="Futura Std Medium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utura Std Medium"/>
        <a:ea typeface="ヒラギノ角ゴ Pro W3" charset="-128"/>
        <a:cs typeface="Futura Std Medium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6">
            <a:extLst>
              <a:ext uri="{FF2B5EF4-FFF2-40B4-BE49-F238E27FC236}">
                <a16:creationId xmlns:a16="http://schemas.microsoft.com/office/drawing/2014/main" id="{3BE69C4D-C2ED-8643-9222-5382AB571FCB}"/>
              </a:ext>
            </a:extLst>
          </p:cNvPr>
          <p:cNvSpPr/>
          <p:nvPr userDrawn="1"/>
        </p:nvSpPr>
        <p:spPr>
          <a:xfrm>
            <a:off x="0" y="795338"/>
            <a:ext cx="1179513" cy="2921000"/>
          </a:xfrm>
          <a:custGeom>
            <a:avLst/>
            <a:gdLst>
              <a:gd name="connsiteX0" fmla="*/ 0 w 1180127"/>
              <a:gd name="connsiteY0" fmla="*/ 2921999 h 2921999"/>
              <a:gd name="connsiteX1" fmla="*/ 0 w 1180127"/>
              <a:gd name="connsiteY1" fmla="*/ 0 h 2921999"/>
              <a:gd name="connsiteX2" fmla="*/ 1180127 w 1180127"/>
              <a:gd name="connsiteY2" fmla="*/ 2921999 h 2921999"/>
              <a:gd name="connsiteX3" fmla="*/ 0 w 1180127"/>
              <a:gd name="connsiteY3" fmla="*/ 2921999 h 292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127" h="2921999">
                <a:moveTo>
                  <a:pt x="0" y="2921999"/>
                </a:moveTo>
                <a:lnTo>
                  <a:pt x="0" y="0"/>
                </a:lnTo>
                <a:lnTo>
                  <a:pt x="1180127" y="2921999"/>
                </a:lnTo>
                <a:lnTo>
                  <a:pt x="0" y="2921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fr-FR">
                <a:solidFill>
                  <a:srgbClr val="283A83"/>
                </a:solidFill>
                <a:latin typeface="Futura Std Medium" charset="0"/>
              </a:rPr>
              <a:t> </a:t>
            </a:r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212976"/>
          </a:xfrm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00" b="0" i="0" kern="0" spc="0">
                <a:solidFill>
                  <a:schemeClr val="bg2"/>
                </a:solidFill>
                <a:latin typeface="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280000">
            <a:off x="2228855" y="2727181"/>
            <a:ext cx="6257137" cy="1943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20280000">
            <a:off x="2824788" y="4593042"/>
            <a:ext cx="6243829" cy="1173377"/>
          </a:xfrm>
        </p:spPr>
        <p:txBody>
          <a:bodyPr/>
          <a:lstStyle>
            <a:lvl2pPr marL="0" indent="0"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C860495E-402F-5D1F-FCD8-54B814449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EF8B4C-9AF9-40B0-82FA-F615E8704C64}" type="datetime1">
              <a:rPr lang="fr-FR" altLang="fr-FR"/>
              <a:pPr/>
              <a:t>28/01/2026</a:t>
            </a:fld>
            <a:endParaRPr lang="fr-FR" altLang="fr-FR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9A4B7E76-8C91-E883-3CE3-07E74B33C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Entité du service dans sa couleur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FD130EF8-A359-FDB5-E829-BABC404A10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2D20D9-D2BE-41DC-95E4-716181C4752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986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2438399" y="2522538"/>
            <a:ext cx="6400799" cy="39544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21E27A4-56CE-08D0-E08A-E659D24F4B76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D2916B5-5338-4528-8D50-F784C13EC4A6}" type="datetime1">
              <a:rPr lang="fr-FR" altLang="fr-FR"/>
              <a:pPr/>
              <a:t>28/01/2026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3BA9E03-79E4-7703-AFEC-B6530DE17F0A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Entité du service dans sa couleur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1D0AE34-A9E3-BC71-8BE7-7B9753C78CFD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AD41313-4524-4937-8CFA-428842A4F1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79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dro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05600" y="0"/>
            <a:ext cx="2438400" cy="2209800"/>
          </a:xfrm>
          <a:solidFill>
            <a:schemeClr val="bg1">
              <a:lumMod val="6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00" b="0" i="0" kern="0" spc="0">
                <a:solidFill>
                  <a:schemeClr val="bg2"/>
                </a:solidFill>
                <a:latin typeface="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2438400" y="2522538"/>
            <a:ext cx="6400798" cy="39544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256" y="414338"/>
            <a:ext cx="8126941" cy="179546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30A9188-5EDD-3A36-161E-076D0B974DA8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9792D43-9623-4F94-89E4-177E6F02DF0B}" type="datetime1">
              <a:rPr lang="fr-FR" altLang="fr-FR"/>
              <a:pPr/>
              <a:t>28/01/2026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C12B03C-C08E-0EDD-AE26-004342D3F0BA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Entité du service dans sa couleur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4935811-371B-5648-A3DC-3D22E37AEDA0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3DAD6F2-C575-4103-AFD3-61EA33475D6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311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9F004A-FA79-FA64-7C64-1950238537A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pPr algn="ctr"/>
            <a:endParaRPr lang="fr-FR" altLang="fr-FR">
              <a:solidFill>
                <a:srgbClr val="283A83"/>
              </a:solidFill>
            </a:endParaRPr>
          </a:p>
        </p:txBody>
      </p:sp>
      <p:grpSp>
        <p:nvGrpSpPr>
          <p:cNvPr id="4" name="Grouper 39">
            <a:extLst>
              <a:ext uri="{FF2B5EF4-FFF2-40B4-BE49-F238E27FC236}">
                <a16:creationId xmlns:a16="http://schemas.microsoft.com/office/drawing/2014/main" id="{B79B998B-200C-8D31-5AE8-842DD8AFC2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3352800"/>
            <a:ext cx="1416050" cy="3505200"/>
            <a:chOff x="0" y="2667000"/>
            <a:chExt cx="1692645" cy="4191000"/>
          </a:xfrm>
        </p:grpSpPr>
        <p:sp>
          <p:nvSpPr>
            <p:cNvPr id="5" name="Right Triangle 6">
              <a:extLst>
                <a:ext uri="{FF2B5EF4-FFF2-40B4-BE49-F238E27FC236}">
                  <a16:creationId xmlns:a16="http://schemas.microsoft.com/office/drawing/2014/main" id="{505C8442-2640-0CA8-EA22-777A4F50BBD1}"/>
                </a:ext>
              </a:extLst>
            </p:cNvPr>
            <p:cNvSpPr/>
            <p:nvPr userDrawn="1"/>
          </p:nvSpPr>
          <p:spPr>
            <a:xfrm>
              <a:off x="0" y="2667000"/>
              <a:ext cx="1692645" cy="4191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2pPr>
              <a:lvl3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3pPr>
              <a:lvl4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4pPr>
              <a:lvl5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9pPr>
            </a:lstStyle>
            <a:p>
              <a:pPr algn="ctr"/>
              <a:r>
                <a:rPr lang="en-US" altLang="fr-FR">
                  <a:solidFill>
                    <a:srgbClr val="283A83"/>
                  </a:solidFill>
                  <a:latin typeface="Futura Std Medium" charset="0"/>
                </a:rPr>
                <a:t>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C4FA358-2CF6-F8FB-D14F-D6502AFE091B}"/>
                </a:ext>
              </a:extLst>
            </p:cNvPr>
            <p:cNvSpPr txBox="1"/>
            <p:nvPr userDrawn="1"/>
          </p:nvSpPr>
          <p:spPr>
            <a:xfrm rot="20280000">
              <a:off x="214428" y="5111750"/>
              <a:ext cx="603432" cy="218282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2pPr>
              <a:lvl3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3pPr>
              <a:lvl4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4pPr>
              <a:lvl5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9pPr>
            </a:lstStyle>
            <a:p>
              <a:r>
                <a:rPr lang="fr-FR" altLang="fr-FR" sz="600">
                  <a:solidFill>
                    <a:schemeClr val="tx2"/>
                  </a:solidFill>
                  <a:latin typeface="Futura Std Medium" charset="0"/>
                  <a:cs typeface="Futura Std Medium" charset="0"/>
                </a:rPr>
                <a:t>Ville de</a:t>
              </a:r>
            </a:p>
            <a:p>
              <a:pPr>
                <a:spcAft>
                  <a:spcPts val="600"/>
                </a:spcAft>
              </a:pPr>
              <a:r>
                <a:rPr lang="fr-FR" altLang="fr-FR" sz="600">
                  <a:solidFill>
                    <a:schemeClr val="tx2"/>
                  </a:solidFill>
                  <a:latin typeface="Futura Std Medium" charset="0"/>
                  <a:cs typeface="Futura Std Medium" charset="0"/>
                </a:rPr>
                <a:t>Concarneau</a:t>
              </a:r>
            </a:p>
          </p:txBody>
        </p:sp>
        <p:pic>
          <p:nvPicPr>
            <p:cNvPr id="7" name="Image 55">
              <a:extLst>
                <a:ext uri="{FF2B5EF4-FFF2-40B4-BE49-F238E27FC236}">
                  <a16:creationId xmlns:a16="http://schemas.microsoft.com/office/drawing/2014/main" id="{E426845F-EE25-F1E1-1D02-A2CA2F0B58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98" y="4730397"/>
              <a:ext cx="445513" cy="45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r 24">
              <a:extLst>
                <a:ext uri="{FF2B5EF4-FFF2-40B4-BE49-F238E27FC236}">
                  <a16:creationId xmlns:a16="http://schemas.microsoft.com/office/drawing/2014/main" id="{6421BB07-44E8-85CA-B722-F9AE417BEBB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80273" y="5560110"/>
              <a:ext cx="965335" cy="1089401"/>
              <a:chOff x="165547" y="4622800"/>
              <a:chExt cx="1803400" cy="2035175"/>
            </a:xfrm>
          </p:grpSpPr>
          <p:sp>
            <p:nvSpPr>
              <p:cNvPr id="9" name="Freeform 91">
                <a:extLst>
                  <a:ext uri="{FF2B5EF4-FFF2-40B4-BE49-F238E27FC236}">
                    <a16:creationId xmlns:a16="http://schemas.microsoft.com/office/drawing/2014/main" id="{2107D514-D80C-E2E9-833E-AF0B6AD0F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994" y="5402145"/>
                <a:ext cx="1098947" cy="1095700"/>
              </a:xfrm>
              <a:custGeom>
                <a:avLst/>
                <a:gdLst/>
                <a:ahLst/>
                <a:cxnLst>
                  <a:cxn ang="0">
                    <a:pos x="692" y="492"/>
                  </a:cxn>
                  <a:cxn ang="0">
                    <a:pos x="200" y="690"/>
                  </a:cxn>
                  <a:cxn ang="0">
                    <a:pos x="0" y="198"/>
                  </a:cxn>
                  <a:cxn ang="0">
                    <a:pos x="492" y="0"/>
                  </a:cxn>
                  <a:cxn ang="0">
                    <a:pos x="692" y="492"/>
                  </a:cxn>
                </a:cxnLst>
                <a:rect l="0" t="0" r="r" b="b"/>
                <a:pathLst>
                  <a:path w="692" h="690">
                    <a:moveTo>
                      <a:pt x="692" y="492"/>
                    </a:moveTo>
                    <a:lnTo>
                      <a:pt x="200" y="690"/>
                    </a:lnTo>
                    <a:lnTo>
                      <a:pt x="0" y="198"/>
                    </a:lnTo>
                    <a:lnTo>
                      <a:pt x="492" y="0"/>
                    </a:lnTo>
                    <a:lnTo>
                      <a:pt x="692" y="492"/>
                    </a:lnTo>
                    <a:close/>
                  </a:path>
                </a:pathLst>
              </a:custGeom>
              <a:solidFill>
                <a:srgbClr val="FF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0" name="Freeform 92">
                <a:extLst>
                  <a:ext uri="{FF2B5EF4-FFF2-40B4-BE49-F238E27FC236}">
                    <a16:creationId xmlns:a16="http://schemas.microsoft.com/office/drawing/2014/main" id="{5F878CE2-1EA4-5D2F-DDA7-CDA959AA8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683" y="5515616"/>
                <a:ext cx="808257" cy="808477"/>
              </a:xfrm>
              <a:custGeom>
                <a:avLst/>
                <a:gdLst/>
                <a:ahLst/>
                <a:cxnLst>
                  <a:cxn ang="0">
                    <a:pos x="236" y="38"/>
                  </a:cxn>
                  <a:cxn ang="0">
                    <a:pos x="236" y="38"/>
                  </a:cxn>
                  <a:cxn ang="0">
                    <a:pos x="212" y="58"/>
                  </a:cxn>
                  <a:cxn ang="0">
                    <a:pos x="190" y="82"/>
                  </a:cxn>
                  <a:cxn ang="0">
                    <a:pos x="172" y="108"/>
                  </a:cxn>
                  <a:cxn ang="0">
                    <a:pos x="158" y="134"/>
                  </a:cxn>
                  <a:cxn ang="0">
                    <a:pos x="148" y="164"/>
                  </a:cxn>
                  <a:cxn ang="0">
                    <a:pos x="142" y="196"/>
                  </a:cxn>
                  <a:cxn ang="0">
                    <a:pos x="138" y="228"/>
                  </a:cxn>
                  <a:cxn ang="0">
                    <a:pos x="140" y="260"/>
                  </a:cxn>
                  <a:cxn ang="0">
                    <a:pos x="140" y="260"/>
                  </a:cxn>
                  <a:cxn ang="0">
                    <a:pos x="140" y="270"/>
                  </a:cxn>
                  <a:cxn ang="0">
                    <a:pos x="140" y="270"/>
                  </a:cxn>
                  <a:cxn ang="0">
                    <a:pos x="108" y="268"/>
                  </a:cxn>
                  <a:cxn ang="0">
                    <a:pos x="76" y="264"/>
                  </a:cxn>
                  <a:cxn ang="0">
                    <a:pos x="46" y="254"/>
                  </a:cxn>
                  <a:cxn ang="0">
                    <a:pos x="18" y="242"/>
                  </a:cxn>
                  <a:cxn ang="0">
                    <a:pos x="0" y="274"/>
                  </a:cxn>
                  <a:cxn ang="0">
                    <a:pos x="0" y="274"/>
                  </a:cxn>
                  <a:cxn ang="0">
                    <a:pos x="18" y="282"/>
                  </a:cxn>
                  <a:cxn ang="0">
                    <a:pos x="34" y="290"/>
                  </a:cxn>
                  <a:cxn ang="0">
                    <a:pos x="52" y="294"/>
                  </a:cxn>
                  <a:cxn ang="0">
                    <a:pos x="70" y="300"/>
                  </a:cxn>
                  <a:cxn ang="0">
                    <a:pos x="90" y="304"/>
                  </a:cxn>
                  <a:cxn ang="0">
                    <a:pos x="108" y="306"/>
                  </a:cxn>
                  <a:cxn ang="0">
                    <a:pos x="128" y="306"/>
                  </a:cxn>
                  <a:cxn ang="0">
                    <a:pos x="148" y="306"/>
                  </a:cxn>
                  <a:cxn ang="0">
                    <a:pos x="148" y="306"/>
                  </a:cxn>
                  <a:cxn ang="0">
                    <a:pos x="156" y="330"/>
                  </a:cxn>
                  <a:cxn ang="0">
                    <a:pos x="164" y="352"/>
                  </a:cxn>
                  <a:cxn ang="0">
                    <a:pos x="176" y="374"/>
                  </a:cxn>
                  <a:cxn ang="0">
                    <a:pos x="190" y="396"/>
                  </a:cxn>
                  <a:cxn ang="0">
                    <a:pos x="174" y="408"/>
                  </a:cxn>
                  <a:cxn ang="0">
                    <a:pos x="174" y="408"/>
                  </a:cxn>
                  <a:cxn ang="0">
                    <a:pos x="186" y="424"/>
                  </a:cxn>
                  <a:cxn ang="0">
                    <a:pos x="200" y="438"/>
                  </a:cxn>
                  <a:cxn ang="0">
                    <a:pos x="212" y="454"/>
                  </a:cxn>
                  <a:cxn ang="0">
                    <a:pos x="226" y="466"/>
                  </a:cxn>
                  <a:cxn ang="0">
                    <a:pos x="242" y="478"/>
                  </a:cxn>
                  <a:cxn ang="0">
                    <a:pos x="258" y="490"/>
                  </a:cxn>
                  <a:cxn ang="0">
                    <a:pos x="290" y="510"/>
                  </a:cxn>
                  <a:cxn ang="0">
                    <a:pos x="508" y="422"/>
                  </a:cxn>
                  <a:cxn ang="0">
                    <a:pos x="398" y="152"/>
                  </a:cxn>
                  <a:cxn ang="0">
                    <a:pos x="398" y="152"/>
                  </a:cxn>
                  <a:cxn ang="0">
                    <a:pos x="424" y="124"/>
                  </a:cxn>
                  <a:cxn ang="0">
                    <a:pos x="446" y="94"/>
                  </a:cxn>
                  <a:cxn ang="0">
                    <a:pos x="464" y="62"/>
                  </a:cxn>
                  <a:cxn ang="0">
                    <a:pos x="478" y="30"/>
                  </a:cxn>
                  <a:cxn ang="0">
                    <a:pos x="478" y="30"/>
                  </a:cxn>
                  <a:cxn ang="0">
                    <a:pos x="448" y="16"/>
                  </a:cxn>
                  <a:cxn ang="0">
                    <a:pos x="418" y="8"/>
                  </a:cxn>
                  <a:cxn ang="0">
                    <a:pos x="386" y="2"/>
                  </a:cxn>
                  <a:cxn ang="0">
                    <a:pos x="354" y="0"/>
                  </a:cxn>
                  <a:cxn ang="0">
                    <a:pos x="324" y="4"/>
                  </a:cxn>
                  <a:cxn ang="0">
                    <a:pos x="294" y="12"/>
                  </a:cxn>
                  <a:cxn ang="0">
                    <a:pos x="264" y="22"/>
                  </a:cxn>
                  <a:cxn ang="0">
                    <a:pos x="236" y="38"/>
                  </a:cxn>
                  <a:cxn ang="0">
                    <a:pos x="236" y="38"/>
                  </a:cxn>
                </a:cxnLst>
                <a:rect l="0" t="0" r="r" b="b"/>
                <a:pathLst>
                  <a:path w="508" h="510">
                    <a:moveTo>
                      <a:pt x="236" y="38"/>
                    </a:moveTo>
                    <a:lnTo>
                      <a:pt x="236" y="38"/>
                    </a:lnTo>
                    <a:lnTo>
                      <a:pt x="212" y="58"/>
                    </a:lnTo>
                    <a:lnTo>
                      <a:pt x="190" y="82"/>
                    </a:lnTo>
                    <a:lnTo>
                      <a:pt x="172" y="108"/>
                    </a:lnTo>
                    <a:lnTo>
                      <a:pt x="158" y="134"/>
                    </a:lnTo>
                    <a:lnTo>
                      <a:pt x="148" y="164"/>
                    </a:lnTo>
                    <a:lnTo>
                      <a:pt x="142" y="196"/>
                    </a:lnTo>
                    <a:lnTo>
                      <a:pt x="138" y="228"/>
                    </a:lnTo>
                    <a:lnTo>
                      <a:pt x="140" y="260"/>
                    </a:lnTo>
                    <a:lnTo>
                      <a:pt x="140" y="260"/>
                    </a:lnTo>
                    <a:lnTo>
                      <a:pt x="140" y="270"/>
                    </a:lnTo>
                    <a:lnTo>
                      <a:pt x="140" y="270"/>
                    </a:lnTo>
                    <a:lnTo>
                      <a:pt x="108" y="268"/>
                    </a:lnTo>
                    <a:lnTo>
                      <a:pt x="76" y="264"/>
                    </a:lnTo>
                    <a:lnTo>
                      <a:pt x="46" y="254"/>
                    </a:lnTo>
                    <a:lnTo>
                      <a:pt x="18" y="24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18" y="282"/>
                    </a:lnTo>
                    <a:lnTo>
                      <a:pt x="34" y="290"/>
                    </a:lnTo>
                    <a:lnTo>
                      <a:pt x="52" y="294"/>
                    </a:lnTo>
                    <a:lnTo>
                      <a:pt x="70" y="300"/>
                    </a:lnTo>
                    <a:lnTo>
                      <a:pt x="90" y="304"/>
                    </a:lnTo>
                    <a:lnTo>
                      <a:pt x="108" y="306"/>
                    </a:lnTo>
                    <a:lnTo>
                      <a:pt x="128" y="306"/>
                    </a:lnTo>
                    <a:lnTo>
                      <a:pt x="148" y="306"/>
                    </a:lnTo>
                    <a:lnTo>
                      <a:pt x="148" y="306"/>
                    </a:lnTo>
                    <a:lnTo>
                      <a:pt x="156" y="330"/>
                    </a:lnTo>
                    <a:lnTo>
                      <a:pt x="164" y="352"/>
                    </a:lnTo>
                    <a:lnTo>
                      <a:pt x="176" y="374"/>
                    </a:lnTo>
                    <a:lnTo>
                      <a:pt x="190" y="396"/>
                    </a:lnTo>
                    <a:lnTo>
                      <a:pt x="174" y="408"/>
                    </a:lnTo>
                    <a:lnTo>
                      <a:pt x="174" y="408"/>
                    </a:lnTo>
                    <a:lnTo>
                      <a:pt x="186" y="424"/>
                    </a:lnTo>
                    <a:lnTo>
                      <a:pt x="200" y="438"/>
                    </a:lnTo>
                    <a:lnTo>
                      <a:pt x="212" y="454"/>
                    </a:lnTo>
                    <a:lnTo>
                      <a:pt x="226" y="466"/>
                    </a:lnTo>
                    <a:lnTo>
                      <a:pt x="242" y="478"/>
                    </a:lnTo>
                    <a:lnTo>
                      <a:pt x="258" y="490"/>
                    </a:lnTo>
                    <a:lnTo>
                      <a:pt x="290" y="510"/>
                    </a:lnTo>
                    <a:lnTo>
                      <a:pt x="508" y="422"/>
                    </a:lnTo>
                    <a:lnTo>
                      <a:pt x="398" y="152"/>
                    </a:lnTo>
                    <a:lnTo>
                      <a:pt x="398" y="152"/>
                    </a:lnTo>
                    <a:lnTo>
                      <a:pt x="424" y="124"/>
                    </a:lnTo>
                    <a:lnTo>
                      <a:pt x="446" y="94"/>
                    </a:lnTo>
                    <a:lnTo>
                      <a:pt x="464" y="62"/>
                    </a:lnTo>
                    <a:lnTo>
                      <a:pt x="478" y="30"/>
                    </a:lnTo>
                    <a:lnTo>
                      <a:pt x="478" y="30"/>
                    </a:lnTo>
                    <a:lnTo>
                      <a:pt x="448" y="16"/>
                    </a:lnTo>
                    <a:lnTo>
                      <a:pt x="418" y="8"/>
                    </a:lnTo>
                    <a:lnTo>
                      <a:pt x="386" y="2"/>
                    </a:lnTo>
                    <a:lnTo>
                      <a:pt x="354" y="0"/>
                    </a:lnTo>
                    <a:lnTo>
                      <a:pt x="324" y="4"/>
                    </a:lnTo>
                    <a:lnTo>
                      <a:pt x="294" y="12"/>
                    </a:lnTo>
                    <a:lnTo>
                      <a:pt x="264" y="22"/>
                    </a:lnTo>
                    <a:lnTo>
                      <a:pt x="236" y="38"/>
                    </a:lnTo>
                    <a:lnTo>
                      <a:pt x="236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1" name="Freeform 93">
                <a:extLst>
                  <a:ext uri="{FF2B5EF4-FFF2-40B4-BE49-F238E27FC236}">
                    <a16:creationId xmlns:a16="http://schemas.microsoft.com/office/drawing/2014/main" id="{54CFA259-9A28-5C73-4A29-6BD833464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323" y="5487248"/>
                <a:ext cx="825984" cy="673731"/>
              </a:xfrm>
              <a:custGeom>
                <a:avLst/>
                <a:gdLst/>
                <a:ahLst/>
                <a:cxnLst>
                  <a:cxn ang="0">
                    <a:pos x="504" y="30"/>
                  </a:cxn>
                  <a:cxn ang="0">
                    <a:pos x="438" y="6"/>
                  </a:cxn>
                  <a:cxn ang="0">
                    <a:pos x="370" y="0"/>
                  </a:cxn>
                  <a:cxn ang="0">
                    <a:pos x="304" y="12"/>
                  </a:cxn>
                  <a:cxn ang="0">
                    <a:pos x="258" y="32"/>
                  </a:cxn>
                  <a:cxn ang="0">
                    <a:pos x="244" y="42"/>
                  </a:cxn>
                  <a:cxn ang="0">
                    <a:pos x="198" y="82"/>
                  </a:cxn>
                  <a:cxn ang="0">
                    <a:pos x="164" y="134"/>
                  </a:cxn>
                  <a:cxn ang="0">
                    <a:pos x="144" y="194"/>
                  </a:cxn>
                  <a:cxn ang="0">
                    <a:pos x="138" y="258"/>
                  </a:cxn>
                  <a:cxn ang="0">
                    <a:pos x="106" y="254"/>
                  </a:cxn>
                  <a:cxn ang="0">
                    <a:pos x="48" y="234"/>
                  </a:cxn>
                  <a:cxn ang="0">
                    <a:pos x="0" y="248"/>
                  </a:cxn>
                  <a:cxn ang="0">
                    <a:pos x="16" y="258"/>
                  </a:cxn>
                  <a:cxn ang="0">
                    <a:pos x="48" y="274"/>
                  </a:cxn>
                  <a:cxn ang="0">
                    <a:pos x="84" y="286"/>
                  </a:cxn>
                  <a:cxn ang="0">
                    <a:pos x="142" y="296"/>
                  </a:cxn>
                  <a:cxn ang="0">
                    <a:pos x="148" y="330"/>
                  </a:cxn>
                  <a:cxn ang="0">
                    <a:pos x="174" y="394"/>
                  </a:cxn>
                  <a:cxn ang="0">
                    <a:pos x="222" y="404"/>
                  </a:cxn>
                  <a:cxn ang="0">
                    <a:pos x="206" y="374"/>
                  </a:cxn>
                  <a:cxn ang="0">
                    <a:pos x="182" y="310"/>
                  </a:cxn>
                  <a:cxn ang="0">
                    <a:pos x="176" y="276"/>
                  </a:cxn>
                  <a:cxn ang="0">
                    <a:pos x="178" y="214"/>
                  </a:cxn>
                  <a:cxn ang="0">
                    <a:pos x="194" y="158"/>
                  </a:cxn>
                  <a:cxn ang="0">
                    <a:pos x="224" y="110"/>
                  </a:cxn>
                  <a:cxn ang="0">
                    <a:pos x="266" y="72"/>
                  </a:cxn>
                  <a:cxn ang="0">
                    <a:pos x="288" y="58"/>
                  </a:cxn>
                  <a:cxn ang="0">
                    <a:pos x="336" y="42"/>
                  </a:cxn>
                  <a:cxn ang="0">
                    <a:pos x="374" y="64"/>
                  </a:cxn>
                  <a:cxn ang="0">
                    <a:pos x="380" y="36"/>
                  </a:cxn>
                  <a:cxn ang="0">
                    <a:pos x="402" y="38"/>
                  </a:cxn>
                  <a:cxn ang="0">
                    <a:pos x="450" y="48"/>
                  </a:cxn>
                  <a:cxn ang="0">
                    <a:pos x="472" y="56"/>
                  </a:cxn>
                  <a:cxn ang="0">
                    <a:pos x="452" y="98"/>
                  </a:cxn>
                  <a:cxn ang="0">
                    <a:pos x="424" y="136"/>
                  </a:cxn>
                  <a:cxn ang="0">
                    <a:pos x="390" y="170"/>
                  </a:cxn>
                  <a:cxn ang="0">
                    <a:pos x="352" y="200"/>
                  </a:cxn>
                  <a:cxn ang="0">
                    <a:pos x="320" y="218"/>
                  </a:cxn>
                  <a:cxn ang="0">
                    <a:pos x="302" y="268"/>
                  </a:cxn>
                  <a:cxn ang="0">
                    <a:pos x="338" y="252"/>
                  </a:cxn>
                  <a:cxn ang="0">
                    <a:pos x="374" y="230"/>
                  </a:cxn>
                  <a:cxn ang="0">
                    <a:pos x="418" y="194"/>
                  </a:cxn>
                  <a:cxn ang="0">
                    <a:pos x="458" y="152"/>
                  </a:cxn>
                  <a:cxn ang="0">
                    <a:pos x="490" y="104"/>
                  </a:cxn>
                  <a:cxn ang="0">
                    <a:pos x="514" y="54"/>
                  </a:cxn>
                  <a:cxn ang="0">
                    <a:pos x="504" y="30"/>
                  </a:cxn>
                </a:cxnLst>
                <a:rect l="0" t="0" r="r" b="b"/>
                <a:pathLst>
                  <a:path w="520" h="426">
                    <a:moveTo>
                      <a:pt x="504" y="30"/>
                    </a:moveTo>
                    <a:lnTo>
                      <a:pt x="504" y="30"/>
                    </a:lnTo>
                    <a:lnTo>
                      <a:pt x="472" y="16"/>
                    </a:lnTo>
                    <a:lnTo>
                      <a:pt x="438" y="6"/>
                    </a:lnTo>
                    <a:lnTo>
                      <a:pt x="404" y="2"/>
                    </a:lnTo>
                    <a:lnTo>
                      <a:pt x="370" y="0"/>
                    </a:lnTo>
                    <a:lnTo>
                      <a:pt x="336" y="4"/>
                    </a:lnTo>
                    <a:lnTo>
                      <a:pt x="304" y="12"/>
                    </a:lnTo>
                    <a:lnTo>
                      <a:pt x="274" y="24"/>
                    </a:lnTo>
                    <a:lnTo>
                      <a:pt x="258" y="32"/>
                    </a:lnTo>
                    <a:lnTo>
                      <a:pt x="244" y="42"/>
                    </a:lnTo>
                    <a:lnTo>
                      <a:pt x="244" y="42"/>
                    </a:lnTo>
                    <a:lnTo>
                      <a:pt x="220" y="60"/>
                    </a:lnTo>
                    <a:lnTo>
                      <a:pt x="198" y="82"/>
                    </a:lnTo>
                    <a:lnTo>
                      <a:pt x="180" y="108"/>
                    </a:lnTo>
                    <a:lnTo>
                      <a:pt x="164" y="134"/>
                    </a:lnTo>
                    <a:lnTo>
                      <a:pt x="152" y="162"/>
                    </a:lnTo>
                    <a:lnTo>
                      <a:pt x="144" y="194"/>
                    </a:lnTo>
                    <a:lnTo>
                      <a:pt x="140" y="226"/>
                    </a:lnTo>
                    <a:lnTo>
                      <a:pt x="138" y="258"/>
                    </a:lnTo>
                    <a:lnTo>
                      <a:pt x="138" y="258"/>
                    </a:lnTo>
                    <a:lnTo>
                      <a:pt x="106" y="254"/>
                    </a:lnTo>
                    <a:lnTo>
                      <a:pt x="76" y="246"/>
                    </a:lnTo>
                    <a:lnTo>
                      <a:pt x="48" y="234"/>
                    </a:lnTo>
                    <a:lnTo>
                      <a:pt x="20" y="21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16" y="258"/>
                    </a:lnTo>
                    <a:lnTo>
                      <a:pt x="32" y="266"/>
                    </a:lnTo>
                    <a:lnTo>
                      <a:pt x="48" y="274"/>
                    </a:lnTo>
                    <a:lnTo>
                      <a:pt x="66" y="280"/>
                    </a:lnTo>
                    <a:lnTo>
                      <a:pt x="84" y="286"/>
                    </a:lnTo>
                    <a:lnTo>
                      <a:pt x="102" y="290"/>
                    </a:lnTo>
                    <a:lnTo>
                      <a:pt x="142" y="296"/>
                    </a:lnTo>
                    <a:lnTo>
                      <a:pt x="142" y="296"/>
                    </a:lnTo>
                    <a:lnTo>
                      <a:pt x="148" y="330"/>
                    </a:lnTo>
                    <a:lnTo>
                      <a:pt x="160" y="362"/>
                    </a:lnTo>
                    <a:lnTo>
                      <a:pt x="174" y="394"/>
                    </a:lnTo>
                    <a:lnTo>
                      <a:pt x="192" y="426"/>
                    </a:lnTo>
                    <a:lnTo>
                      <a:pt x="222" y="404"/>
                    </a:lnTo>
                    <a:lnTo>
                      <a:pt x="222" y="404"/>
                    </a:lnTo>
                    <a:lnTo>
                      <a:pt x="206" y="374"/>
                    </a:lnTo>
                    <a:lnTo>
                      <a:pt x="192" y="342"/>
                    </a:lnTo>
                    <a:lnTo>
                      <a:pt x="182" y="310"/>
                    </a:lnTo>
                    <a:lnTo>
                      <a:pt x="176" y="276"/>
                    </a:lnTo>
                    <a:lnTo>
                      <a:pt x="176" y="276"/>
                    </a:lnTo>
                    <a:lnTo>
                      <a:pt x="174" y="244"/>
                    </a:lnTo>
                    <a:lnTo>
                      <a:pt x="178" y="214"/>
                    </a:lnTo>
                    <a:lnTo>
                      <a:pt x="184" y="186"/>
                    </a:lnTo>
                    <a:lnTo>
                      <a:pt x="194" y="158"/>
                    </a:lnTo>
                    <a:lnTo>
                      <a:pt x="206" y="134"/>
                    </a:lnTo>
                    <a:lnTo>
                      <a:pt x="224" y="110"/>
                    </a:lnTo>
                    <a:lnTo>
                      <a:pt x="242" y="90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88" y="58"/>
                    </a:lnTo>
                    <a:lnTo>
                      <a:pt x="312" y="48"/>
                    </a:lnTo>
                    <a:lnTo>
                      <a:pt x="336" y="42"/>
                    </a:lnTo>
                    <a:lnTo>
                      <a:pt x="362" y="38"/>
                    </a:lnTo>
                    <a:lnTo>
                      <a:pt x="374" y="64"/>
                    </a:lnTo>
                    <a:lnTo>
                      <a:pt x="388" y="58"/>
                    </a:lnTo>
                    <a:lnTo>
                      <a:pt x="380" y="36"/>
                    </a:lnTo>
                    <a:lnTo>
                      <a:pt x="380" y="36"/>
                    </a:lnTo>
                    <a:lnTo>
                      <a:pt x="402" y="38"/>
                    </a:lnTo>
                    <a:lnTo>
                      <a:pt x="426" y="42"/>
                    </a:lnTo>
                    <a:lnTo>
                      <a:pt x="450" y="48"/>
                    </a:lnTo>
                    <a:lnTo>
                      <a:pt x="472" y="56"/>
                    </a:lnTo>
                    <a:lnTo>
                      <a:pt x="472" y="56"/>
                    </a:lnTo>
                    <a:lnTo>
                      <a:pt x="462" y="78"/>
                    </a:lnTo>
                    <a:lnTo>
                      <a:pt x="452" y="98"/>
                    </a:lnTo>
                    <a:lnTo>
                      <a:pt x="438" y="116"/>
                    </a:lnTo>
                    <a:lnTo>
                      <a:pt x="424" y="136"/>
                    </a:lnTo>
                    <a:lnTo>
                      <a:pt x="408" y="154"/>
                    </a:lnTo>
                    <a:lnTo>
                      <a:pt x="390" y="170"/>
                    </a:lnTo>
                    <a:lnTo>
                      <a:pt x="372" y="186"/>
                    </a:lnTo>
                    <a:lnTo>
                      <a:pt x="352" y="200"/>
                    </a:lnTo>
                    <a:lnTo>
                      <a:pt x="352" y="200"/>
                    </a:lnTo>
                    <a:lnTo>
                      <a:pt x="320" y="218"/>
                    </a:lnTo>
                    <a:lnTo>
                      <a:pt x="288" y="234"/>
                    </a:lnTo>
                    <a:lnTo>
                      <a:pt x="302" y="268"/>
                    </a:lnTo>
                    <a:lnTo>
                      <a:pt x="302" y="268"/>
                    </a:lnTo>
                    <a:lnTo>
                      <a:pt x="338" y="252"/>
                    </a:lnTo>
                    <a:lnTo>
                      <a:pt x="374" y="230"/>
                    </a:lnTo>
                    <a:lnTo>
                      <a:pt x="374" y="230"/>
                    </a:lnTo>
                    <a:lnTo>
                      <a:pt x="396" y="212"/>
                    </a:lnTo>
                    <a:lnTo>
                      <a:pt x="418" y="194"/>
                    </a:lnTo>
                    <a:lnTo>
                      <a:pt x="440" y="174"/>
                    </a:lnTo>
                    <a:lnTo>
                      <a:pt x="458" y="152"/>
                    </a:lnTo>
                    <a:lnTo>
                      <a:pt x="474" y="128"/>
                    </a:lnTo>
                    <a:lnTo>
                      <a:pt x="490" y="104"/>
                    </a:lnTo>
                    <a:lnTo>
                      <a:pt x="502" y="80"/>
                    </a:lnTo>
                    <a:lnTo>
                      <a:pt x="514" y="54"/>
                    </a:lnTo>
                    <a:lnTo>
                      <a:pt x="520" y="38"/>
                    </a:lnTo>
                    <a:lnTo>
                      <a:pt x="504" y="30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2" name="Freeform 94">
                <a:extLst>
                  <a:ext uri="{FF2B5EF4-FFF2-40B4-BE49-F238E27FC236}">
                    <a16:creationId xmlns:a16="http://schemas.microsoft.com/office/drawing/2014/main" id="{E1A58570-67A4-CE30-8DE4-9C696D4E1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91" y="4622036"/>
                <a:ext cx="1095400" cy="1095700"/>
              </a:xfrm>
              <a:custGeom>
                <a:avLst/>
                <a:gdLst/>
                <a:ahLst/>
                <a:cxnLst>
                  <a:cxn ang="0">
                    <a:pos x="690" y="492"/>
                  </a:cxn>
                  <a:cxn ang="0">
                    <a:pos x="198" y="690"/>
                  </a:cxn>
                  <a:cxn ang="0">
                    <a:pos x="0" y="198"/>
                  </a:cxn>
                  <a:cxn ang="0">
                    <a:pos x="492" y="0"/>
                  </a:cxn>
                  <a:cxn ang="0">
                    <a:pos x="690" y="492"/>
                  </a:cxn>
                </a:cxnLst>
                <a:rect l="0" t="0" r="r" b="b"/>
                <a:pathLst>
                  <a:path w="690" h="690">
                    <a:moveTo>
                      <a:pt x="690" y="492"/>
                    </a:moveTo>
                    <a:lnTo>
                      <a:pt x="198" y="690"/>
                    </a:lnTo>
                    <a:lnTo>
                      <a:pt x="0" y="198"/>
                    </a:lnTo>
                    <a:lnTo>
                      <a:pt x="492" y="0"/>
                    </a:lnTo>
                    <a:lnTo>
                      <a:pt x="690" y="492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3" name="Freeform 95">
                <a:extLst>
                  <a:ext uri="{FF2B5EF4-FFF2-40B4-BE49-F238E27FC236}">
                    <a16:creationId xmlns:a16="http://schemas.microsoft.com/office/drawing/2014/main" id="{9B090BCE-BB8E-DF53-3914-72139A0A51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458" y="5313498"/>
                <a:ext cx="88624" cy="85103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16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46" y="8"/>
                  </a:cxn>
                  <a:cxn ang="0">
                    <a:pos x="52" y="16"/>
                  </a:cxn>
                  <a:cxn ang="0">
                    <a:pos x="52" y="36"/>
                  </a:cxn>
                  <a:cxn ang="0">
                    <a:pos x="38" y="52"/>
                  </a:cxn>
                  <a:cxn ang="0">
                    <a:pos x="26" y="54"/>
                  </a:cxn>
                  <a:cxn ang="0">
                    <a:pos x="8" y="46"/>
                  </a:cxn>
                  <a:cxn ang="0">
                    <a:pos x="2" y="36"/>
                  </a:cxn>
                  <a:cxn ang="0">
                    <a:pos x="6" y="34"/>
                  </a:cxn>
                  <a:cxn ang="0">
                    <a:pos x="18" y="48"/>
                  </a:cxn>
                  <a:cxn ang="0">
                    <a:pos x="36" y="48"/>
                  </a:cxn>
                  <a:cxn ang="0">
                    <a:pos x="42" y="42"/>
                  </a:cxn>
                  <a:cxn ang="0">
                    <a:pos x="50" y="26"/>
                  </a:cxn>
                  <a:cxn ang="0">
                    <a:pos x="48" y="18"/>
                  </a:cxn>
                  <a:cxn ang="0">
                    <a:pos x="36" y="6"/>
                  </a:cxn>
                  <a:cxn ang="0">
                    <a:pos x="18" y="6"/>
                  </a:cxn>
                  <a:cxn ang="0">
                    <a:pos x="10" y="10"/>
                  </a:cxn>
                  <a:cxn ang="0">
                    <a:pos x="4" y="26"/>
                  </a:cxn>
                  <a:cxn ang="0">
                    <a:pos x="6" y="34"/>
                  </a:cxn>
                  <a:cxn ang="0">
                    <a:pos x="40" y="38"/>
                  </a:cxn>
                  <a:cxn ang="0">
                    <a:pos x="22" y="30"/>
                  </a:cxn>
                  <a:cxn ang="0">
                    <a:pos x="22" y="4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6" y="16"/>
                  </a:cxn>
                  <a:cxn ang="0">
                    <a:pos x="36" y="18"/>
                  </a:cxn>
                  <a:cxn ang="0">
                    <a:pos x="32" y="26"/>
                  </a:cxn>
                  <a:cxn ang="0">
                    <a:pos x="18" y="18"/>
                  </a:cxn>
                  <a:cxn ang="0">
                    <a:pos x="24" y="24"/>
                  </a:cxn>
                  <a:cxn ang="0">
                    <a:pos x="30" y="22"/>
                  </a:cxn>
                  <a:cxn ang="0">
                    <a:pos x="32" y="18"/>
                  </a:cxn>
                  <a:cxn ang="0">
                    <a:pos x="30" y="16"/>
                  </a:cxn>
                  <a:cxn ang="0">
                    <a:pos x="24" y="16"/>
                  </a:cxn>
                </a:cxnLst>
                <a:rect l="0" t="0" r="r" b="b"/>
                <a:pathLst>
                  <a:path w="54" h="54">
                    <a:moveTo>
                      <a:pt x="2" y="36"/>
                    </a:moveTo>
                    <a:lnTo>
                      <a:pt x="2" y="3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2" y="36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6"/>
                    </a:lnTo>
                    <a:lnTo>
                      <a:pt x="2" y="36"/>
                    </a:lnTo>
                    <a:close/>
                    <a:moveTo>
                      <a:pt x="6" y="34"/>
                    </a:moveTo>
                    <a:lnTo>
                      <a:pt x="6" y="34"/>
                    </a:lnTo>
                    <a:lnTo>
                      <a:pt x="10" y="42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2" y="42"/>
                    </a:lnTo>
                    <a:lnTo>
                      <a:pt x="48" y="36"/>
                    </a:lnTo>
                    <a:lnTo>
                      <a:pt x="50" y="2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2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0" y="10"/>
                    </a:lnTo>
                    <a:lnTo>
                      <a:pt x="6" y="18"/>
                    </a:lnTo>
                    <a:lnTo>
                      <a:pt x="4" y="26"/>
                    </a:lnTo>
                    <a:lnTo>
                      <a:pt x="6" y="34"/>
                    </a:lnTo>
                    <a:lnTo>
                      <a:pt x="6" y="34"/>
                    </a:lnTo>
                    <a:close/>
                    <a:moveTo>
                      <a:pt x="44" y="36"/>
                    </a:moveTo>
                    <a:lnTo>
                      <a:pt x="40" y="38"/>
                    </a:lnTo>
                    <a:lnTo>
                      <a:pt x="28" y="28"/>
                    </a:lnTo>
                    <a:lnTo>
                      <a:pt x="22" y="30"/>
                    </a:lnTo>
                    <a:lnTo>
                      <a:pt x="28" y="42"/>
                    </a:lnTo>
                    <a:lnTo>
                      <a:pt x="22" y="44"/>
                    </a:lnTo>
                    <a:lnTo>
                      <a:pt x="1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2" y="26"/>
                    </a:lnTo>
                    <a:lnTo>
                      <a:pt x="44" y="36"/>
                    </a:lnTo>
                    <a:close/>
                    <a:moveTo>
                      <a:pt x="18" y="18"/>
                    </a:moveTo>
                    <a:lnTo>
                      <a:pt x="20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4" y="1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4" name="Freeform 96">
                <a:extLst>
                  <a:ext uri="{FF2B5EF4-FFF2-40B4-BE49-F238E27FC236}">
                    <a16:creationId xmlns:a16="http://schemas.microsoft.com/office/drawing/2014/main" id="{3BA74A06-A23E-5B45-737E-525FE5BD28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5070" y="5033366"/>
                <a:ext cx="56720" cy="120562"/>
              </a:xfrm>
              <a:custGeom>
                <a:avLst/>
                <a:gdLst/>
                <a:ahLst/>
                <a:cxnLst>
                  <a:cxn ang="0">
                    <a:pos x="36" y="70"/>
                  </a:cxn>
                  <a:cxn ang="0">
                    <a:pos x="36" y="70"/>
                  </a:cxn>
                  <a:cxn ang="0">
                    <a:pos x="34" y="72"/>
                  </a:cxn>
                  <a:cxn ang="0">
                    <a:pos x="32" y="76"/>
                  </a:cxn>
                  <a:cxn ang="0">
                    <a:pos x="32" y="76"/>
                  </a:cxn>
                  <a:cxn ang="0">
                    <a:pos x="28" y="76"/>
                  </a:cxn>
                  <a:cxn ang="0">
                    <a:pos x="26" y="72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0" y="36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8" y="30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8" y="26"/>
                  </a:cxn>
                  <a:cxn ang="0">
                    <a:pos x="20" y="30"/>
                  </a:cxn>
                  <a:cxn ang="0">
                    <a:pos x="36" y="70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12" y="6"/>
                  </a:cxn>
                  <a:cxn ang="0">
                    <a:pos x="12" y="8"/>
                  </a:cxn>
                </a:cxnLst>
                <a:rect l="0" t="0" r="r" b="b"/>
                <a:pathLst>
                  <a:path w="36" h="76">
                    <a:moveTo>
                      <a:pt x="36" y="70"/>
                    </a:moveTo>
                    <a:lnTo>
                      <a:pt x="36" y="70"/>
                    </a:lnTo>
                    <a:lnTo>
                      <a:pt x="34" y="7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8" y="76"/>
                    </a:lnTo>
                    <a:lnTo>
                      <a:pt x="26" y="7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36" y="70"/>
                    </a:lnTo>
                    <a:close/>
                    <a:moveTo>
                      <a:pt x="12" y="8"/>
                    </a:moveTo>
                    <a:lnTo>
                      <a:pt x="12" y="8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5" name="Freeform 97">
                <a:extLst>
                  <a:ext uri="{FF2B5EF4-FFF2-40B4-BE49-F238E27FC236}">
                    <a16:creationId xmlns:a16="http://schemas.microsoft.com/office/drawing/2014/main" id="{EE9D6CF2-C775-06E2-3CAB-E642A445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790" y="5012091"/>
                <a:ext cx="60264" cy="120562"/>
              </a:xfrm>
              <a:custGeom>
                <a:avLst/>
                <a:gdLst/>
                <a:ahLst/>
                <a:cxnLst>
                  <a:cxn ang="0">
                    <a:pos x="34" y="74"/>
                  </a:cxn>
                  <a:cxn ang="0">
                    <a:pos x="30" y="74"/>
                  </a:cxn>
                  <a:cxn ang="0">
                    <a:pos x="30" y="74"/>
                  </a:cxn>
                  <a:cxn ang="0">
                    <a:pos x="28" y="76"/>
                  </a:cxn>
                  <a:cxn ang="0">
                    <a:pos x="24" y="7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0" y="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6" y="66"/>
                  </a:cxn>
                  <a:cxn ang="0">
                    <a:pos x="38" y="68"/>
                  </a:cxn>
                  <a:cxn ang="0">
                    <a:pos x="38" y="68"/>
                  </a:cxn>
                  <a:cxn ang="0">
                    <a:pos x="38" y="72"/>
                  </a:cxn>
                  <a:cxn ang="0">
                    <a:pos x="34" y="74"/>
                  </a:cxn>
                  <a:cxn ang="0">
                    <a:pos x="34" y="74"/>
                  </a:cxn>
                </a:cxnLst>
                <a:rect l="0" t="0" r="r" b="b"/>
                <a:pathLst>
                  <a:path w="38" h="76">
                    <a:moveTo>
                      <a:pt x="34" y="74"/>
                    </a:moveTo>
                    <a:lnTo>
                      <a:pt x="30" y="74"/>
                    </a:lnTo>
                    <a:lnTo>
                      <a:pt x="30" y="74"/>
                    </a:lnTo>
                    <a:lnTo>
                      <a:pt x="28" y="76"/>
                    </a:lnTo>
                    <a:lnTo>
                      <a:pt x="24" y="7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72"/>
                    </a:lnTo>
                    <a:lnTo>
                      <a:pt x="34" y="74"/>
                    </a:lnTo>
                    <a:lnTo>
                      <a:pt x="34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6" name="Freeform 98">
                <a:extLst>
                  <a:ext uri="{FF2B5EF4-FFF2-40B4-BE49-F238E27FC236}">
                    <a16:creationId xmlns:a16="http://schemas.microsoft.com/office/drawing/2014/main" id="{5F01C5B2-D4E4-54BE-12F5-8B0EA6472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963" y="4990815"/>
                <a:ext cx="60266" cy="120562"/>
              </a:xfrm>
              <a:custGeom>
                <a:avLst/>
                <a:gdLst/>
                <a:ahLst/>
                <a:cxnLst>
                  <a:cxn ang="0">
                    <a:pos x="34" y="74"/>
                  </a:cxn>
                  <a:cxn ang="0">
                    <a:pos x="32" y="76"/>
                  </a:cxn>
                  <a:cxn ang="0">
                    <a:pos x="32" y="76"/>
                  </a:cxn>
                  <a:cxn ang="0">
                    <a:pos x="28" y="76"/>
                  </a:cxn>
                  <a:cxn ang="0">
                    <a:pos x="24" y="7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6" y="66"/>
                  </a:cxn>
                  <a:cxn ang="0">
                    <a:pos x="38" y="68"/>
                  </a:cxn>
                  <a:cxn ang="0">
                    <a:pos x="38" y="68"/>
                  </a:cxn>
                  <a:cxn ang="0">
                    <a:pos x="38" y="72"/>
                  </a:cxn>
                  <a:cxn ang="0">
                    <a:pos x="34" y="74"/>
                  </a:cxn>
                  <a:cxn ang="0">
                    <a:pos x="34" y="74"/>
                  </a:cxn>
                </a:cxnLst>
                <a:rect l="0" t="0" r="r" b="b"/>
                <a:pathLst>
                  <a:path w="38" h="76">
                    <a:moveTo>
                      <a:pt x="34" y="74"/>
                    </a:moveTo>
                    <a:lnTo>
                      <a:pt x="32" y="76"/>
                    </a:lnTo>
                    <a:lnTo>
                      <a:pt x="32" y="76"/>
                    </a:lnTo>
                    <a:lnTo>
                      <a:pt x="28" y="76"/>
                    </a:lnTo>
                    <a:lnTo>
                      <a:pt x="24" y="7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72"/>
                    </a:lnTo>
                    <a:lnTo>
                      <a:pt x="34" y="74"/>
                    </a:lnTo>
                    <a:lnTo>
                      <a:pt x="34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7" name="Freeform 99">
                <a:extLst>
                  <a:ext uri="{FF2B5EF4-FFF2-40B4-BE49-F238E27FC236}">
                    <a16:creationId xmlns:a16="http://schemas.microsoft.com/office/drawing/2014/main" id="{8F41C40B-A78F-FC7F-0C60-C4607CC302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9409" y="4997907"/>
                <a:ext cx="85080" cy="85103"/>
              </a:xfrm>
              <a:custGeom>
                <a:avLst/>
                <a:gdLst/>
                <a:ahLst/>
                <a:cxnLst>
                  <a:cxn ang="0">
                    <a:pos x="50" y="16"/>
                  </a:cxn>
                  <a:cxn ang="0">
                    <a:pos x="50" y="16"/>
                  </a:cxn>
                  <a:cxn ang="0">
                    <a:pos x="48" y="20"/>
                  </a:cxn>
                  <a:cxn ang="0">
                    <a:pos x="46" y="22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4"/>
                  </a:cxn>
                  <a:cxn ang="0">
                    <a:pos x="26" y="46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8" y="42"/>
                  </a:cxn>
                  <a:cxn ang="0">
                    <a:pos x="42" y="38"/>
                  </a:cxn>
                  <a:cxn ang="0">
                    <a:pos x="46" y="34"/>
                  </a:cxn>
                  <a:cxn ang="0">
                    <a:pos x="46" y="34"/>
                  </a:cxn>
                  <a:cxn ang="0">
                    <a:pos x="48" y="34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4" y="36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50" y="44"/>
                  </a:cxn>
                  <a:cxn ang="0">
                    <a:pos x="44" y="48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8" y="46"/>
                  </a:cxn>
                  <a:cxn ang="0">
                    <a:pos x="4" y="38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44" y="6"/>
                  </a:cxn>
                  <a:cxn ang="0">
                    <a:pos x="48" y="12"/>
                  </a:cxn>
                  <a:cxn ang="0">
                    <a:pos x="50" y="1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4" y="12"/>
                  </a:cxn>
                  <a:cxn ang="0">
                    <a:pos x="10" y="16"/>
                  </a:cxn>
                  <a:cxn ang="0">
                    <a:pos x="8" y="22"/>
                  </a:cxn>
                  <a:cxn ang="0">
                    <a:pos x="8" y="28"/>
                  </a:cxn>
                  <a:cxn ang="0">
                    <a:pos x="40" y="16"/>
                  </a:cxn>
                  <a:cxn ang="0">
                    <a:pos x="40" y="16"/>
                  </a:cxn>
                  <a:cxn ang="0">
                    <a:pos x="36" y="12"/>
                  </a:cxn>
                  <a:cxn ang="0">
                    <a:pos x="32" y="8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20" y="8"/>
                  </a:cxn>
                </a:cxnLst>
                <a:rect l="0" t="0" r="r" b="b"/>
                <a:pathLst>
                  <a:path w="54" h="54">
                    <a:moveTo>
                      <a:pt x="50" y="16"/>
                    </a:moveTo>
                    <a:lnTo>
                      <a:pt x="50" y="16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2" y="38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0" y="44"/>
                    </a:lnTo>
                    <a:lnTo>
                      <a:pt x="44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4" y="6"/>
                    </a:lnTo>
                    <a:lnTo>
                      <a:pt x="48" y="12"/>
                    </a:lnTo>
                    <a:lnTo>
                      <a:pt x="50" y="16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8" name="Freeform 100">
                <a:extLst>
                  <a:ext uri="{FF2B5EF4-FFF2-40B4-BE49-F238E27FC236}">
                    <a16:creationId xmlns:a16="http://schemas.microsoft.com/office/drawing/2014/main" id="{EBBD0409-D29A-E2D9-57E9-5E44CC3575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5810" y="5281583"/>
                <a:ext cx="109894" cy="127654"/>
              </a:xfrm>
              <a:custGeom>
                <a:avLst/>
                <a:gdLst/>
                <a:ahLst/>
                <a:cxnLst>
                  <a:cxn ang="0">
                    <a:pos x="52" y="72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0" y="80"/>
                  </a:cxn>
                  <a:cxn ang="0">
                    <a:pos x="26" y="78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50" y="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20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8" y="30"/>
                  </a:cxn>
                  <a:cxn ang="0">
                    <a:pos x="64" y="32"/>
                  </a:cxn>
                  <a:cxn ang="0">
                    <a:pos x="66" y="36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70" y="50"/>
                  </a:cxn>
                  <a:cxn ang="0">
                    <a:pos x="68" y="58"/>
                  </a:cxn>
                  <a:cxn ang="0">
                    <a:pos x="62" y="66"/>
                  </a:cxn>
                  <a:cxn ang="0">
                    <a:pos x="52" y="72"/>
                  </a:cxn>
                  <a:cxn ang="0">
                    <a:pos x="52" y="72"/>
                  </a:cxn>
                  <a:cxn ang="0">
                    <a:pos x="40" y="40"/>
                  </a:cxn>
                  <a:cxn ang="0">
                    <a:pos x="24" y="46"/>
                  </a:cxn>
                  <a:cxn ang="0">
                    <a:pos x="34" y="70"/>
                  </a:cxn>
                  <a:cxn ang="0">
                    <a:pos x="50" y="64"/>
                  </a:cxn>
                  <a:cxn ang="0">
                    <a:pos x="50" y="64"/>
                  </a:cxn>
                  <a:cxn ang="0">
                    <a:pos x="56" y="60"/>
                  </a:cxn>
                  <a:cxn ang="0">
                    <a:pos x="60" y="56"/>
                  </a:cxn>
                  <a:cxn ang="0">
                    <a:pos x="62" y="50"/>
                  </a:cxn>
                  <a:cxn ang="0">
                    <a:pos x="60" y="44"/>
                  </a:cxn>
                  <a:cxn ang="0">
                    <a:pos x="60" y="44"/>
                  </a:cxn>
                  <a:cxn ang="0">
                    <a:pos x="58" y="40"/>
                  </a:cxn>
                  <a:cxn ang="0">
                    <a:pos x="52" y="38"/>
                  </a:cxn>
                  <a:cxn ang="0">
                    <a:pos x="46" y="38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28" y="10"/>
                  </a:cxn>
                  <a:cxn ang="0">
                    <a:pos x="14" y="16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6" y="20"/>
                  </a:cxn>
                  <a:cxn ang="0">
                    <a:pos x="46" y="14"/>
                  </a:cxn>
                  <a:cxn ang="0">
                    <a:pos x="46" y="14"/>
                  </a:cxn>
                  <a:cxn ang="0">
                    <a:pos x="44" y="10"/>
                  </a:cxn>
                  <a:cxn ang="0">
                    <a:pos x="38" y="8"/>
                  </a:cxn>
                  <a:cxn ang="0">
                    <a:pos x="34" y="8"/>
                  </a:cxn>
                  <a:cxn ang="0">
                    <a:pos x="28" y="10"/>
                  </a:cxn>
                  <a:cxn ang="0">
                    <a:pos x="28" y="10"/>
                  </a:cxn>
                </a:cxnLst>
                <a:rect l="0" t="0" r="r" b="b"/>
                <a:pathLst>
                  <a:path w="70" h="80">
                    <a:moveTo>
                      <a:pt x="52" y="72"/>
                    </a:moveTo>
                    <a:lnTo>
                      <a:pt x="32" y="80"/>
                    </a:lnTo>
                    <a:lnTo>
                      <a:pt x="32" y="80"/>
                    </a:lnTo>
                    <a:lnTo>
                      <a:pt x="30" y="80"/>
                    </a:lnTo>
                    <a:lnTo>
                      <a:pt x="26" y="7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2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8" y="30"/>
                    </a:lnTo>
                    <a:lnTo>
                      <a:pt x="64" y="32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2" y="66"/>
                    </a:lnTo>
                    <a:lnTo>
                      <a:pt x="52" y="72"/>
                    </a:lnTo>
                    <a:lnTo>
                      <a:pt x="52" y="72"/>
                    </a:lnTo>
                    <a:close/>
                    <a:moveTo>
                      <a:pt x="40" y="40"/>
                    </a:moveTo>
                    <a:lnTo>
                      <a:pt x="24" y="46"/>
                    </a:lnTo>
                    <a:lnTo>
                      <a:pt x="34" y="70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6" y="60"/>
                    </a:lnTo>
                    <a:lnTo>
                      <a:pt x="60" y="56"/>
                    </a:lnTo>
                    <a:lnTo>
                      <a:pt x="62" y="50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58" y="40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40" y="40"/>
                    </a:lnTo>
                    <a:lnTo>
                      <a:pt x="40" y="40"/>
                    </a:lnTo>
                    <a:close/>
                    <a:moveTo>
                      <a:pt x="28" y="10"/>
                    </a:moveTo>
                    <a:lnTo>
                      <a:pt x="14" y="1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6" y="20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28" y="1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19" name="Freeform 101">
                <a:extLst>
                  <a:ext uri="{FF2B5EF4-FFF2-40B4-BE49-F238E27FC236}">
                    <a16:creationId xmlns:a16="http://schemas.microsoft.com/office/drawing/2014/main" id="{51CE7C05-6EDD-47D8-858B-ABD50FF2B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704" y="5246124"/>
                <a:ext cx="60266" cy="120562"/>
              </a:xfrm>
              <a:custGeom>
                <a:avLst/>
                <a:gdLst/>
                <a:ahLst/>
                <a:cxnLst>
                  <a:cxn ang="0">
                    <a:pos x="34" y="74"/>
                  </a:cxn>
                  <a:cxn ang="0">
                    <a:pos x="30" y="74"/>
                  </a:cxn>
                  <a:cxn ang="0">
                    <a:pos x="30" y="74"/>
                  </a:cxn>
                  <a:cxn ang="0">
                    <a:pos x="26" y="76"/>
                  </a:cxn>
                  <a:cxn ang="0">
                    <a:pos x="24" y="7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4" y="66"/>
                  </a:cxn>
                  <a:cxn ang="0">
                    <a:pos x="36" y="68"/>
                  </a:cxn>
                  <a:cxn ang="0">
                    <a:pos x="36" y="68"/>
                  </a:cxn>
                  <a:cxn ang="0">
                    <a:pos x="36" y="72"/>
                  </a:cxn>
                  <a:cxn ang="0">
                    <a:pos x="34" y="74"/>
                  </a:cxn>
                  <a:cxn ang="0">
                    <a:pos x="34" y="74"/>
                  </a:cxn>
                </a:cxnLst>
                <a:rect l="0" t="0" r="r" b="b"/>
                <a:pathLst>
                  <a:path w="36" h="76">
                    <a:moveTo>
                      <a:pt x="34" y="74"/>
                    </a:moveTo>
                    <a:lnTo>
                      <a:pt x="30" y="74"/>
                    </a:lnTo>
                    <a:lnTo>
                      <a:pt x="30" y="74"/>
                    </a:lnTo>
                    <a:lnTo>
                      <a:pt x="26" y="76"/>
                    </a:lnTo>
                    <a:lnTo>
                      <a:pt x="24" y="7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2"/>
                    </a:lnTo>
                    <a:lnTo>
                      <a:pt x="34" y="74"/>
                    </a:lnTo>
                    <a:lnTo>
                      <a:pt x="34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0" name="Freeform 102">
                <a:extLst>
                  <a:ext uri="{FF2B5EF4-FFF2-40B4-BE49-F238E27FC236}">
                    <a16:creationId xmlns:a16="http://schemas.microsoft.com/office/drawing/2014/main" id="{B6E58B31-13AA-96F3-20DF-14D730E757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0150" y="5253215"/>
                <a:ext cx="81534" cy="85103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8" y="16"/>
                  </a:cxn>
                  <a:cxn ang="0">
                    <a:pos x="48" y="18"/>
                  </a:cxn>
                  <a:cxn ang="0">
                    <a:pos x="46" y="22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4" y="40"/>
                  </a:cxn>
                  <a:cxn ang="0">
                    <a:pos x="20" y="44"/>
                  </a:cxn>
                  <a:cxn ang="0">
                    <a:pos x="26" y="46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42" y="38"/>
                  </a:cxn>
                  <a:cxn ang="0">
                    <a:pos x="44" y="34"/>
                  </a:cxn>
                  <a:cxn ang="0">
                    <a:pos x="44" y="34"/>
                  </a:cxn>
                  <a:cxn ang="0">
                    <a:pos x="46" y="34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2" y="38"/>
                  </a:cxn>
                  <a:cxn ang="0">
                    <a:pos x="52" y="38"/>
                  </a:cxn>
                  <a:cxn ang="0">
                    <a:pos x="48" y="44"/>
                  </a:cxn>
                  <a:cxn ang="0">
                    <a:pos x="44" y="48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2" y="6"/>
                  </a:cxn>
                  <a:cxn ang="0">
                    <a:pos x="48" y="12"/>
                  </a:cxn>
                  <a:cxn ang="0">
                    <a:pos x="48" y="1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4" y="12"/>
                  </a:cxn>
                  <a:cxn ang="0">
                    <a:pos x="10" y="16"/>
                  </a:cxn>
                  <a:cxn ang="0">
                    <a:pos x="8" y="22"/>
                  </a:cxn>
                  <a:cxn ang="0">
                    <a:pos x="8" y="28"/>
                  </a:cxn>
                  <a:cxn ang="0">
                    <a:pos x="40" y="16"/>
                  </a:cxn>
                  <a:cxn ang="0">
                    <a:pos x="40" y="16"/>
                  </a:cxn>
                  <a:cxn ang="0">
                    <a:pos x="36" y="12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20" y="8"/>
                  </a:cxn>
                </a:cxnLst>
                <a:rect l="0" t="0" r="r" b="b"/>
                <a:pathLst>
                  <a:path w="52" h="54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8"/>
                    </a:lnTo>
                    <a:lnTo>
                      <a:pt x="46" y="2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0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48" y="44"/>
                    </a:lnTo>
                    <a:lnTo>
                      <a:pt x="44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48" y="16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1" name="Freeform 103">
                <a:extLst>
                  <a:ext uri="{FF2B5EF4-FFF2-40B4-BE49-F238E27FC236}">
                    <a16:creationId xmlns:a16="http://schemas.microsoft.com/office/drawing/2014/main" id="{49E9DB63-6E23-CDD0-AAC4-43E66F40C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319" y="5200027"/>
                <a:ext cx="113440" cy="99287"/>
              </a:xfrm>
              <a:custGeom>
                <a:avLst/>
                <a:gdLst/>
                <a:ahLst/>
                <a:cxnLst>
                  <a:cxn ang="0">
                    <a:pos x="68" y="48"/>
                  </a:cxn>
                  <a:cxn ang="0">
                    <a:pos x="66" y="50"/>
                  </a:cxn>
                  <a:cxn ang="0">
                    <a:pos x="66" y="50"/>
                  </a:cxn>
                  <a:cxn ang="0">
                    <a:pos x="62" y="50"/>
                  </a:cxn>
                  <a:cxn ang="0">
                    <a:pos x="60" y="48"/>
                  </a:cxn>
                  <a:cxn ang="0">
                    <a:pos x="60" y="48"/>
                  </a:cxn>
                  <a:cxn ang="0">
                    <a:pos x="52" y="54"/>
                  </a:cxn>
                  <a:cxn ang="0">
                    <a:pos x="44" y="60"/>
                  </a:cxn>
                  <a:cxn ang="0">
                    <a:pos x="44" y="60"/>
                  </a:cxn>
                  <a:cxn ang="0">
                    <a:pos x="34" y="62"/>
                  </a:cxn>
                  <a:cxn ang="0">
                    <a:pos x="26" y="62"/>
                  </a:cxn>
                  <a:cxn ang="0">
                    <a:pos x="20" y="58"/>
                  </a:cxn>
                  <a:cxn ang="0">
                    <a:pos x="14" y="52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" y="2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10" y="16"/>
                  </a:cxn>
                  <a:cxn ang="0">
                    <a:pos x="14" y="2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26" y="52"/>
                  </a:cxn>
                  <a:cxn ang="0">
                    <a:pos x="30" y="54"/>
                  </a:cxn>
                  <a:cxn ang="0">
                    <a:pos x="34" y="52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8" y="46"/>
                  </a:cxn>
                  <a:cxn ang="0">
                    <a:pos x="56" y="38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4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0" y="0"/>
                  </a:cxn>
                  <a:cxn ang="0">
                    <a:pos x="54" y="4"/>
                  </a:cxn>
                  <a:cxn ang="0">
                    <a:pos x="66" y="38"/>
                  </a:cxn>
                  <a:cxn ang="0">
                    <a:pos x="66" y="38"/>
                  </a:cxn>
                  <a:cxn ang="0">
                    <a:pos x="70" y="40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2" y="46"/>
                  </a:cxn>
                  <a:cxn ang="0">
                    <a:pos x="68" y="48"/>
                  </a:cxn>
                  <a:cxn ang="0">
                    <a:pos x="68" y="48"/>
                  </a:cxn>
                </a:cxnLst>
                <a:rect l="0" t="0" r="r" b="b"/>
                <a:pathLst>
                  <a:path w="72" h="62">
                    <a:moveTo>
                      <a:pt x="68" y="48"/>
                    </a:moveTo>
                    <a:lnTo>
                      <a:pt x="66" y="50"/>
                    </a:lnTo>
                    <a:lnTo>
                      <a:pt x="66" y="50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52" y="54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26" y="62"/>
                    </a:lnTo>
                    <a:lnTo>
                      <a:pt x="20" y="58"/>
                    </a:lnTo>
                    <a:lnTo>
                      <a:pt x="14" y="52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6" y="52"/>
                    </a:lnTo>
                    <a:lnTo>
                      <a:pt x="30" y="54"/>
                    </a:lnTo>
                    <a:lnTo>
                      <a:pt x="34" y="52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8" y="46"/>
                    </a:lnTo>
                    <a:lnTo>
                      <a:pt x="56" y="3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4" y="4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70" y="40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2" y="46"/>
                    </a:lnTo>
                    <a:lnTo>
                      <a:pt x="68" y="48"/>
                    </a:lnTo>
                    <a:lnTo>
                      <a:pt x="6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2" name="Freeform 104">
                <a:extLst>
                  <a:ext uri="{FF2B5EF4-FFF2-40B4-BE49-F238E27FC236}">
                    <a16:creationId xmlns:a16="http://schemas.microsoft.com/office/drawing/2014/main" id="{E0D970B3-2837-2125-B708-E5CE04EEA9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9939" y="5164568"/>
                <a:ext cx="85080" cy="85103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8" y="16"/>
                  </a:cxn>
                  <a:cxn ang="0">
                    <a:pos x="48" y="20"/>
                  </a:cxn>
                  <a:cxn ang="0">
                    <a:pos x="46" y="22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4"/>
                  </a:cxn>
                  <a:cxn ang="0">
                    <a:pos x="26" y="46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8" y="42"/>
                  </a:cxn>
                  <a:cxn ang="0">
                    <a:pos x="42" y="38"/>
                  </a:cxn>
                  <a:cxn ang="0">
                    <a:pos x="44" y="34"/>
                  </a:cxn>
                  <a:cxn ang="0">
                    <a:pos x="44" y="34"/>
                  </a:cxn>
                  <a:cxn ang="0">
                    <a:pos x="46" y="34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4" y="34"/>
                  </a:cxn>
                  <a:cxn ang="0">
                    <a:pos x="52" y="38"/>
                  </a:cxn>
                  <a:cxn ang="0">
                    <a:pos x="52" y="38"/>
                  </a:cxn>
                  <a:cxn ang="0">
                    <a:pos x="48" y="44"/>
                  </a:cxn>
                  <a:cxn ang="0">
                    <a:pos x="44" y="48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42" y="6"/>
                  </a:cxn>
                  <a:cxn ang="0">
                    <a:pos x="48" y="12"/>
                  </a:cxn>
                  <a:cxn ang="0">
                    <a:pos x="48" y="1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4" y="12"/>
                  </a:cxn>
                  <a:cxn ang="0">
                    <a:pos x="10" y="16"/>
                  </a:cxn>
                  <a:cxn ang="0">
                    <a:pos x="8" y="22"/>
                  </a:cxn>
                  <a:cxn ang="0">
                    <a:pos x="8" y="28"/>
                  </a:cxn>
                  <a:cxn ang="0">
                    <a:pos x="40" y="16"/>
                  </a:cxn>
                  <a:cxn ang="0">
                    <a:pos x="40" y="16"/>
                  </a:cxn>
                  <a:cxn ang="0">
                    <a:pos x="36" y="12"/>
                  </a:cxn>
                  <a:cxn ang="0">
                    <a:pos x="32" y="8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20" y="8"/>
                  </a:cxn>
                </a:cxnLst>
                <a:rect l="0" t="0" r="r" b="b"/>
                <a:pathLst>
                  <a:path w="54" h="54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48" y="44"/>
                    </a:lnTo>
                    <a:lnTo>
                      <a:pt x="44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48" y="16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3" name="Freeform 105">
                <a:extLst>
                  <a:ext uri="{FF2B5EF4-FFF2-40B4-BE49-F238E27FC236}">
                    <a16:creationId xmlns:a16="http://schemas.microsoft.com/office/drawing/2014/main" id="{F2D049A8-D941-6C36-B739-E45E76331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004" y="5033366"/>
                <a:ext cx="180796" cy="156022"/>
              </a:xfrm>
              <a:custGeom>
                <a:avLst/>
                <a:gdLst/>
                <a:ahLst/>
                <a:cxnLst>
                  <a:cxn ang="0">
                    <a:pos x="104" y="98"/>
                  </a:cxn>
                  <a:cxn ang="0">
                    <a:pos x="100" y="98"/>
                  </a:cxn>
                  <a:cxn ang="0">
                    <a:pos x="74" y="84"/>
                  </a:cxn>
                  <a:cxn ang="0">
                    <a:pos x="54" y="60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38" y="44"/>
                  </a:cxn>
                  <a:cxn ang="0">
                    <a:pos x="38" y="40"/>
                  </a:cxn>
                  <a:cxn ang="0">
                    <a:pos x="42" y="38"/>
                  </a:cxn>
                  <a:cxn ang="0">
                    <a:pos x="46" y="36"/>
                  </a:cxn>
                  <a:cxn ang="0">
                    <a:pos x="52" y="38"/>
                  </a:cxn>
                  <a:cxn ang="0">
                    <a:pos x="62" y="56"/>
                  </a:cxn>
                  <a:cxn ang="0">
                    <a:pos x="70" y="66"/>
                  </a:cxn>
                  <a:cxn ang="0">
                    <a:pos x="88" y="82"/>
                  </a:cxn>
                  <a:cxn ang="0">
                    <a:pos x="100" y="88"/>
                  </a:cxn>
                  <a:cxn ang="0">
                    <a:pos x="104" y="58"/>
                  </a:cxn>
                  <a:cxn ang="0">
                    <a:pos x="96" y="32"/>
                  </a:cxn>
                  <a:cxn ang="0">
                    <a:pos x="86" y="22"/>
                  </a:cxn>
                  <a:cxn ang="0">
                    <a:pos x="58" y="10"/>
                  </a:cxn>
                  <a:cxn ang="0">
                    <a:pos x="42" y="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2" y="20"/>
                  </a:cxn>
                  <a:cxn ang="0">
                    <a:pos x="2" y="14"/>
                  </a:cxn>
                  <a:cxn ang="0">
                    <a:pos x="12" y="8"/>
                  </a:cxn>
                  <a:cxn ang="0">
                    <a:pos x="30" y="2"/>
                  </a:cxn>
                  <a:cxn ang="0">
                    <a:pos x="40" y="0"/>
                  </a:cxn>
                  <a:cxn ang="0">
                    <a:pos x="76" y="6"/>
                  </a:cxn>
                  <a:cxn ang="0">
                    <a:pos x="92" y="14"/>
                  </a:cxn>
                  <a:cxn ang="0">
                    <a:pos x="104" y="28"/>
                  </a:cxn>
                  <a:cxn ang="0">
                    <a:pos x="108" y="36"/>
                  </a:cxn>
                  <a:cxn ang="0">
                    <a:pos x="112" y="52"/>
                  </a:cxn>
                  <a:cxn ang="0">
                    <a:pos x="112" y="78"/>
                  </a:cxn>
                  <a:cxn ang="0">
                    <a:pos x="106" y="96"/>
                  </a:cxn>
                  <a:cxn ang="0">
                    <a:pos x="104" y="98"/>
                  </a:cxn>
                </a:cxnLst>
                <a:rect l="0" t="0" r="r" b="b"/>
                <a:pathLst>
                  <a:path w="114" h="98">
                    <a:moveTo>
                      <a:pt x="104" y="98"/>
                    </a:moveTo>
                    <a:lnTo>
                      <a:pt x="104" y="98"/>
                    </a:lnTo>
                    <a:lnTo>
                      <a:pt x="100" y="98"/>
                    </a:lnTo>
                    <a:lnTo>
                      <a:pt x="100" y="98"/>
                    </a:lnTo>
                    <a:lnTo>
                      <a:pt x="86" y="92"/>
                    </a:lnTo>
                    <a:lnTo>
                      <a:pt x="74" y="84"/>
                    </a:lnTo>
                    <a:lnTo>
                      <a:pt x="64" y="72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0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0" y="36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70" y="66"/>
                    </a:lnTo>
                    <a:lnTo>
                      <a:pt x="78" y="74"/>
                    </a:lnTo>
                    <a:lnTo>
                      <a:pt x="88" y="82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4" y="74"/>
                    </a:lnTo>
                    <a:lnTo>
                      <a:pt x="104" y="58"/>
                    </a:lnTo>
                    <a:lnTo>
                      <a:pt x="102" y="46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86" y="22"/>
                    </a:lnTo>
                    <a:lnTo>
                      <a:pt x="72" y="14"/>
                    </a:lnTo>
                    <a:lnTo>
                      <a:pt x="5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24" y="1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2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6" y="6"/>
                    </a:lnTo>
                    <a:lnTo>
                      <a:pt x="84" y="10"/>
                    </a:lnTo>
                    <a:lnTo>
                      <a:pt x="92" y="14"/>
                    </a:lnTo>
                    <a:lnTo>
                      <a:pt x="98" y="20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8" y="36"/>
                    </a:lnTo>
                    <a:lnTo>
                      <a:pt x="110" y="44"/>
                    </a:lnTo>
                    <a:lnTo>
                      <a:pt x="112" y="52"/>
                    </a:lnTo>
                    <a:lnTo>
                      <a:pt x="114" y="60"/>
                    </a:lnTo>
                    <a:lnTo>
                      <a:pt x="112" y="78"/>
                    </a:lnTo>
                    <a:lnTo>
                      <a:pt x="106" y="96"/>
                    </a:lnTo>
                    <a:lnTo>
                      <a:pt x="106" y="96"/>
                    </a:lnTo>
                    <a:lnTo>
                      <a:pt x="104" y="98"/>
                    </a:lnTo>
                    <a:lnTo>
                      <a:pt x="10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4" name="Freeform 106">
                <a:extLst>
                  <a:ext uri="{FF2B5EF4-FFF2-40B4-BE49-F238E27FC236}">
                    <a16:creationId xmlns:a16="http://schemas.microsoft.com/office/drawing/2014/main" id="{3498AB93-FCDA-FC73-3607-BFEA81C3F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43" y="4937627"/>
                <a:ext cx="1024501" cy="1719785"/>
              </a:xfrm>
              <a:custGeom>
                <a:avLst/>
                <a:gdLst/>
                <a:ahLst/>
                <a:cxnLst>
                  <a:cxn ang="0">
                    <a:pos x="644" y="984"/>
                  </a:cxn>
                  <a:cxn ang="0">
                    <a:pos x="398" y="1084"/>
                  </a:cxn>
                  <a:cxn ang="0">
                    <a:pos x="0" y="100"/>
                  </a:cxn>
                  <a:cxn ang="0">
                    <a:pos x="246" y="0"/>
                  </a:cxn>
                  <a:cxn ang="0">
                    <a:pos x="644" y="984"/>
                  </a:cxn>
                </a:cxnLst>
                <a:rect l="0" t="0" r="r" b="b"/>
                <a:pathLst>
                  <a:path w="644" h="1084">
                    <a:moveTo>
                      <a:pt x="644" y="984"/>
                    </a:moveTo>
                    <a:lnTo>
                      <a:pt x="398" y="1084"/>
                    </a:lnTo>
                    <a:lnTo>
                      <a:pt x="0" y="100"/>
                    </a:lnTo>
                    <a:lnTo>
                      <a:pt x="246" y="0"/>
                    </a:lnTo>
                    <a:lnTo>
                      <a:pt x="644" y="9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5" name="Freeform 107">
                <a:extLst>
                  <a:ext uri="{FF2B5EF4-FFF2-40B4-BE49-F238E27FC236}">
                    <a16:creationId xmlns:a16="http://schemas.microsoft.com/office/drawing/2014/main" id="{9783404F-06BD-EF9B-01DB-44609893F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76" y="5008546"/>
                <a:ext cx="138256" cy="134746"/>
              </a:xfrm>
              <a:custGeom>
                <a:avLst/>
                <a:gdLst/>
                <a:ahLst/>
                <a:cxnLst>
                  <a:cxn ang="0">
                    <a:pos x="20" y="84"/>
                  </a:cxn>
                  <a:cxn ang="0">
                    <a:pos x="38" y="78"/>
                  </a:cxn>
                  <a:cxn ang="0">
                    <a:pos x="34" y="76"/>
                  </a:cxn>
                  <a:cxn ang="0">
                    <a:pos x="34" y="76"/>
                  </a:cxn>
                  <a:cxn ang="0">
                    <a:pos x="28" y="72"/>
                  </a:cxn>
                  <a:cxn ang="0">
                    <a:pos x="28" y="72"/>
                  </a:cxn>
                  <a:cxn ang="0">
                    <a:pos x="24" y="68"/>
                  </a:cxn>
                  <a:cxn ang="0">
                    <a:pos x="24" y="68"/>
                  </a:cxn>
                  <a:cxn ang="0">
                    <a:pos x="18" y="58"/>
                  </a:cxn>
                  <a:cxn ang="0">
                    <a:pos x="18" y="58"/>
                  </a:cxn>
                  <a:cxn ang="0">
                    <a:pos x="16" y="4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24" y="26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44" y="18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64" y="28"/>
                  </a:cxn>
                  <a:cxn ang="0">
                    <a:pos x="70" y="38"/>
                  </a:cxn>
                  <a:cxn ang="0">
                    <a:pos x="70" y="38"/>
                  </a:cxn>
                  <a:cxn ang="0">
                    <a:pos x="72" y="48"/>
                  </a:cxn>
                  <a:cxn ang="0">
                    <a:pos x="70" y="60"/>
                  </a:cxn>
                  <a:cxn ang="0">
                    <a:pos x="70" y="64"/>
                  </a:cxn>
                  <a:cxn ang="0">
                    <a:pos x="88" y="58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44"/>
                  </a:cxn>
                  <a:cxn ang="0">
                    <a:pos x="84" y="32"/>
                  </a:cxn>
                  <a:cxn ang="0">
                    <a:pos x="84" y="32"/>
                  </a:cxn>
                  <a:cxn ang="0">
                    <a:pos x="80" y="22"/>
                  </a:cxn>
                  <a:cxn ang="0">
                    <a:pos x="74" y="14"/>
                  </a:cxn>
                  <a:cxn ang="0">
                    <a:pos x="66" y="8"/>
                  </a:cxn>
                  <a:cxn ang="0">
                    <a:pos x="58" y="4"/>
                  </a:cxn>
                  <a:cxn ang="0">
                    <a:pos x="58" y="4"/>
                  </a:cxn>
                  <a:cxn ang="0">
                    <a:pos x="50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18" y="8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6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10" y="74"/>
                  </a:cxn>
                  <a:cxn ang="0">
                    <a:pos x="20" y="84"/>
                  </a:cxn>
                  <a:cxn ang="0">
                    <a:pos x="20" y="84"/>
                  </a:cxn>
                </a:cxnLst>
                <a:rect l="0" t="0" r="r" b="b"/>
                <a:pathLst>
                  <a:path w="88" h="84">
                    <a:moveTo>
                      <a:pt x="20" y="84"/>
                    </a:moveTo>
                    <a:lnTo>
                      <a:pt x="38" y="78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4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4" y="26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4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64" y="2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2" y="48"/>
                    </a:lnTo>
                    <a:lnTo>
                      <a:pt x="70" y="60"/>
                    </a:lnTo>
                    <a:lnTo>
                      <a:pt x="70" y="64"/>
                    </a:lnTo>
                    <a:lnTo>
                      <a:pt x="88" y="58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44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0" y="22"/>
                    </a:lnTo>
                    <a:lnTo>
                      <a:pt x="74" y="14"/>
                    </a:lnTo>
                    <a:lnTo>
                      <a:pt x="66" y="8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10" y="74"/>
                    </a:lnTo>
                    <a:lnTo>
                      <a:pt x="20" y="84"/>
                    </a:lnTo>
                    <a:lnTo>
                      <a:pt x="20" y="84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6" name="Freeform 108">
                <a:extLst>
                  <a:ext uri="{FF2B5EF4-FFF2-40B4-BE49-F238E27FC236}">
                    <a16:creationId xmlns:a16="http://schemas.microsoft.com/office/drawing/2014/main" id="{818ABDBF-9BF7-4F0A-BEF1-902A3E8B01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242" y="5157476"/>
                <a:ext cx="138253" cy="148930"/>
              </a:xfrm>
              <a:custGeom>
                <a:avLst/>
                <a:gdLst/>
                <a:ahLst/>
                <a:cxnLst>
                  <a:cxn ang="0">
                    <a:pos x="62" y="92"/>
                  </a:cxn>
                  <a:cxn ang="0">
                    <a:pos x="70" y="88"/>
                  </a:cxn>
                  <a:cxn ang="0">
                    <a:pos x="80" y="76"/>
                  </a:cxn>
                  <a:cxn ang="0">
                    <a:pos x="84" y="68"/>
                  </a:cxn>
                  <a:cxn ang="0">
                    <a:pos x="88" y="50"/>
                  </a:cxn>
                  <a:cxn ang="0">
                    <a:pos x="84" y="32"/>
                  </a:cxn>
                  <a:cxn ang="0">
                    <a:pos x="80" y="24"/>
                  </a:cxn>
                  <a:cxn ang="0">
                    <a:pos x="68" y="10"/>
                  </a:cxn>
                  <a:cxn ang="0">
                    <a:pos x="60" y="6"/>
                  </a:cxn>
                  <a:cxn ang="0">
                    <a:pos x="44" y="0"/>
                  </a:cxn>
                  <a:cxn ang="0">
                    <a:pos x="26" y="4"/>
                  </a:cxn>
                  <a:cxn ang="0">
                    <a:pos x="18" y="8"/>
                  </a:cxn>
                  <a:cxn ang="0">
                    <a:pos x="6" y="22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4" y="64"/>
                  </a:cxn>
                  <a:cxn ang="0">
                    <a:pos x="8" y="72"/>
                  </a:cxn>
                  <a:cxn ang="0">
                    <a:pos x="20" y="86"/>
                  </a:cxn>
                  <a:cxn ang="0">
                    <a:pos x="28" y="90"/>
                  </a:cxn>
                  <a:cxn ang="0">
                    <a:pos x="44" y="94"/>
                  </a:cxn>
                  <a:cxn ang="0">
                    <a:pos x="62" y="92"/>
                  </a:cxn>
                  <a:cxn ang="0">
                    <a:pos x="34" y="20"/>
                  </a:cxn>
                  <a:cxn ang="0">
                    <a:pos x="44" y="18"/>
                  </a:cxn>
                  <a:cxn ang="0">
                    <a:pos x="54" y="20"/>
                  </a:cxn>
                  <a:cxn ang="0">
                    <a:pos x="70" y="38"/>
                  </a:cxn>
                  <a:cxn ang="0">
                    <a:pos x="72" y="48"/>
                  </a:cxn>
                  <a:cxn ang="0">
                    <a:pos x="70" y="60"/>
                  </a:cxn>
                  <a:cxn ang="0">
                    <a:pos x="56" y="76"/>
                  </a:cxn>
                  <a:cxn ang="0">
                    <a:pos x="44" y="78"/>
                  </a:cxn>
                  <a:cxn ang="0">
                    <a:pos x="34" y="74"/>
                  </a:cxn>
                  <a:cxn ang="0">
                    <a:pos x="18" y="58"/>
                  </a:cxn>
                  <a:cxn ang="0">
                    <a:pos x="16" y="46"/>
                  </a:cxn>
                  <a:cxn ang="0">
                    <a:pos x="18" y="36"/>
                  </a:cxn>
                  <a:cxn ang="0">
                    <a:pos x="24" y="26"/>
                  </a:cxn>
                  <a:cxn ang="0">
                    <a:pos x="34" y="20"/>
                  </a:cxn>
                  <a:cxn ang="0">
                    <a:pos x="62" y="90"/>
                  </a:cxn>
                  <a:cxn ang="0">
                    <a:pos x="62" y="90"/>
                  </a:cxn>
                </a:cxnLst>
                <a:rect l="0" t="0" r="r" b="b"/>
                <a:pathLst>
                  <a:path w="88" h="94">
                    <a:moveTo>
                      <a:pt x="62" y="92"/>
                    </a:moveTo>
                    <a:lnTo>
                      <a:pt x="62" y="92"/>
                    </a:lnTo>
                    <a:lnTo>
                      <a:pt x="62" y="92"/>
                    </a:lnTo>
                    <a:lnTo>
                      <a:pt x="70" y="88"/>
                    </a:lnTo>
                    <a:lnTo>
                      <a:pt x="76" y="82"/>
                    </a:lnTo>
                    <a:lnTo>
                      <a:pt x="80" y="76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88" y="58"/>
                    </a:lnTo>
                    <a:lnTo>
                      <a:pt x="88" y="50"/>
                    </a:lnTo>
                    <a:lnTo>
                      <a:pt x="86" y="40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0" y="24"/>
                    </a:lnTo>
                    <a:lnTo>
                      <a:pt x="74" y="16"/>
                    </a:lnTo>
                    <a:lnTo>
                      <a:pt x="68" y="1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6" y="94"/>
                    </a:lnTo>
                    <a:lnTo>
                      <a:pt x="44" y="94"/>
                    </a:lnTo>
                    <a:lnTo>
                      <a:pt x="54" y="94"/>
                    </a:lnTo>
                    <a:lnTo>
                      <a:pt x="62" y="92"/>
                    </a:lnTo>
                    <a:lnTo>
                      <a:pt x="62" y="92"/>
                    </a:lnTo>
                    <a:close/>
                    <a:moveTo>
                      <a:pt x="34" y="20"/>
                    </a:moveTo>
                    <a:lnTo>
                      <a:pt x="34" y="20"/>
                    </a:lnTo>
                    <a:lnTo>
                      <a:pt x="44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64" y="2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2" y="48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64" y="70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44" y="78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4" y="6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4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0" y="30"/>
                    </a:lnTo>
                    <a:lnTo>
                      <a:pt x="24" y="26"/>
                    </a:lnTo>
                    <a:lnTo>
                      <a:pt x="28" y="22"/>
                    </a:lnTo>
                    <a:lnTo>
                      <a:pt x="34" y="20"/>
                    </a:lnTo>
                    <a:lnTo>
                      <a:pt x="34" y="20"/>
                    </a:lnTo>
                    <a:close/>
                    <a:moveTo>
                      <a:pt x="62" y="90"/>
                    </a:move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7" name="Freeform 109">
                <a:extLst>
                  <a:ext uri="{FF2B5EF4-FFF2-40B4-BE49-F238E27FC236}">
                    <a16:creationId xmlns:a16="http://schemas.microsoft.com/office/drawing/2014/main" id="{C1433C25-73E3-E43C-D9D4-DF966A975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62" y="5324134"/>
                <a:ext cx="170159" cy="177298"/>
              </a:xfrm>
              <a:custGeom>
                <a:avLst/>
                <a:gdLst/>
                <a:ahLst/>
                <a:cxnLst>
                  <a:cxn ang="0">
                    <a:pos x="100" y="62"/>
                  </a:cxn>
                  <a:cxn ang="0">
                    <a:pos x="52" y="82"/>
                  </a:cxn>
                  <a:cxn ang="0">
                    <a:pos x="84" y="0"/>
                  </a:cxn>
                  <a:cxn ang="0">
                    <a:pos x="0" y="34"/>
                  </a:cxn>
                  <a:cxn ang="0">
                    <a:pos x="6" y="50"/>
                  </a:cxn>
                  <a:cxn ang="0">
                    <a:pos x="54" y="30"/>
                  </a:cxn>
                  <a:cxn ang="0">
                    <a:pos x="22" y="112"/>
                  </a:cxn>
                  <a:cxn ang="0">
                    <a:pos x="106" y="78"/>
                  </a:cxn>
                  <a:cxn ang="0">
                    <a:pos x="100" y="62"/>
                  </a:cxn>
                </a:cxnLst>
                <a:rect l="0" t="0" r="r" b="b"/>
                <a:pathLst>
                  <a:path w="106" h="112">
                    <a:moveTo>
                      <a:pt x="100" y="62"/>
                    </a:moveTo>
                    <a:lnTo>
                      <a:pt x="52" y="82"/>
                    </a:lnTo>
                    <a:lnTo>
                      <a:pt x="84" y="0"/>
                    </a:lnTo>
                    <a:lnTo>
                      <a:pt x="0" y="34"/>
                    </a:lnTo>
                    <a:lnTo>
                      <a:pt x="6" y="50"/>
                    </a:lnTo>
                    <a:lnTo>
                      <a:pt x="54" y="30"/>
                    </a:lnTo>
                    <a:lnTo>
                      <a:pt x="22" y="112"/>
                    </a:lnTo>
                    <a:lnTo>
                      <a:pt x="106" y="78"/>
                    </a:ln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8" name="Freeform 110">
                <a:extLst>
                  <a:ext uri="{FF2B5EF4-FFF2-40B4-BE49-F238E27FC236}">
                    <a16:creationId xmlns:a16="http://schemas.microsoft.com/office/drawing/2014/main" id="{3C5C3572-CA9E-A1EB-C043-C7EC85D69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41" y="5519163"/>
                <a:ext cx="141800" cy="131199"/>
              </a:xfrm>
              <a:custGeom>
                <a:avLst/>
                <a:gdLst/>
                <a:ahLst/>
                <a:cxnLst>
                  <a:cxn ang="0">
                    <a:pos x="70" y="64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44"/>
                  </a:cxn>
                  <a:cxn ang="0">
                    <a:pos x="84" y="32"/>
                  </a:cxn>
                  <a:cxn ang="0">
                    <a:pos x="84" y="32"/>
                  </a:cxn>
                  <a:cxn ang="0">
                    <a:pos x="80" y="22"/>
                  </a:cxn>
                  <a:cxn ang="0">
                    <a:pos x="74" y="14"/>
                  </a:cxn>
                  <a:cxn ang="0">
                    <a:pos x="66" y="8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0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8" y="18"/>
                  </a:cxn>
                  <a:cxn ang="0">
                    <a:pos x="4" y="26"/>
                  </a:cxn>
                  <a:cxn ang="0">
                    <a:pos x="4" y="26"/>
                  </a:cxn>
                  <a:cxn ang="0">
                    <a:pos x="2" y="36"/>
                  </a:cxn>
                  <a:cxn ang="0">
                    <a:pos x="0" y="44"/>
                  </a:cxn>
                  <a:cxn ang="0">
                    <a:pos x="2" y="5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10" y="74"/>
                  </a:cxn>
                  <a:cxn ang="0">
                    <a:pos x="20" y="84"/>
                  </a:cxn>
                  <a:cxn ang="0">
                    <a:pos x="20" y="84"/>
                  </a:cxn>
                  <a:cxn ang="0">
                    <a:pos x="38" y="76"/>
                  </a:cxn>
                  <a:cxn ang="0">
                    <a:pos x="34" y="74"/>
                  </a:cxn>
                  <a:cxn ang="0">
                    <a:pos x="34" y="74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6" y="46"/>
                  </a:cxn>
                  <a:cxn ang="0">
                    <a:pos x="18" y="34"/>
                  </a:cxn>
                  <a:cxn ang="0">
                    <a:pos x="18" y="34"/>
                  </a:cxn>
                  <a:cxn ang="0">
                    <a:pos x="24" y="24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44" y="16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64" y="26"/>
                  </a:cxn>
                  <a:cxn ang="0">
                    <a:pos x="70" y="36"/>
                  </a:cxn>
                  <a:cxn ang="0">
                    <a:pos x="70" y="36"/>
                  </a:cxn>
                  <a:cxn ang="0">
                    <a:pos x="72" y="48"/>
                  </a:cxn>
                  <a:cxn ang="0">
                    <a:pos x="70" y="60"/>
                  </a:cxn>
                  <a:cxn ang="0">
                    <a:pos x="70" y="64"/>
                  </a:cxn>
                </a:cxnLst>
                <a:rect l="0" t="0" r="r" b="b"/>
                <a:pathLst>
                  <a:path w="88" h="84">
                    <a:moveTo>
                      <a:pt x="70" y="64"/>
                    </a:moveTo>
                    <a:lnTo>
                      <a:pt x="88" y="56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44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0" y="22"/>
                    </a:lnTo>
                    <a:lnTo>
                      <a:pt x="74" y="14"/>
                    </a:lnTo>
                    <a:lnTo>
                      <a:pt x="66" y="8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10" y="74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38" y="7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6" y="4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4" y="24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44" y="16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64" y="2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2" y="48"/>
                    </a:lnTo>
                    <a:lnTo>
                      <a:pt x="70" y="60"/>
                    </a:lnTo>
                    <a:lnTo>
                      <a:pt x="70" y="64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9" name="Freeform 111">
                <a:extLst>
                  <a:ext uri="{FF2B5EF4-FFF2-40B4-BE49-F238E27FC236}">
                    <a16:creationId xmlns:a16="http://schemas.microsoft.com/office/drawing/2014/main" id="{D9AC934E-E487-9024-7A92-F6F6B9F646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035" y="5689369"/>
                <a:ext cx="163069" cy="131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8"/>
                  </a:cxn>
                  <a:cxn ang="0">
                    <a:pos x="28" y="20"/>
                  </a:cxn>
                  <a:cxn ang="0">
                    <a:pos x="42" y="52"/>
                  </a:cxn>
                  <a:cxn ang="0">
                    <a:pos x="28" y="68"/>
                  </a:cxn>
                  <a:cxn ang="0">
                    <a:pos x="34" y="84"/>
                  </a:cxn>
                  <a:cxn ang="0">
                    <a:pos x="102" y="10"/>
                  </a:cxn>
                  <a:cxn ang="0">
                    <a:pos x="0" y="0"/>
                  </a:cxn>
                  <a:cxn ang="0">
                    <a:pos x="68" y="22"/>
                  </a:cxn>
                  <a:cxn ang="0">
                    <a:pos x="54" y="38"/>
                  </a:cxn>
                  <a:cxn ang="0">
                    <a:pos x="46" y="20"/>
                  </a:cxn>
                  <a:cxn ang="0">
                    <a:pos x="68" y="22"/>
                  </a:cxn>
                </a:cxnLst>
                <a:rect l="0" t="0" r="r" b="b"/>
                <a:pathLst>
                  <a:path w="102" h="84">
                    <a:moveTo>
                      <a:pt x="0" y="0"/>
                    </a:moveTo>
                    <a:lnTo>
                      <a:pt x="8" y="18"/>
                    </a:lnTo>
                    <a:lnTo>
                      <a:pt x="28" y="20"/>
                    </a:lnTo>
                    <a:lnTo>
                      <a:pt x="42" y="52"/>
                    </a:lnTo>
                    <a:lnTo>
                      <a:pt x="28" y="68"/>
                    </a:lnTo>
                    <a:lnTo>
                      <a:pt x="34" y="84"/>
                    </a:lnTo>
                    <a:lnTo>
                      <a:pt x="102" y="10"/>
                    </a:lnTo>
                    <a:lnTo>
                      <a:pt x="0" y="0"/>
                    </a:lnTo>
                    <a:close/>
                    <a:moveTo>
                      <a:pt x="68" y="22"/>
                    </a:moveTo>
                    <a:lnTo>
                      <a:pt x="54" y="38"/>
                    </a:lnTo>
                    <a:lnTo>
                      <a:pt x="46" y="20"/>
                    </a:lnTo>
                    <a:lnTo>
                      <a:pt x="68" y="22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0" name="Freeform 112">
                <a:extLst>
                  <a:ext uri="{FF2B5EF4-FFF2-40B4-BE49-F238E27FC236}">
                    <a16:creationId xmlns:a16="http://schemas.microsoft.com/office/drawing/2014/main" id="{21731778-15D0-E8FF-D3C0-ABB8419FB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935" y="5813476"/>
                <a:ext cx="152436" cy="276584"/>
              </a:xfrm>
              <a:custGeom>
                <a:avLst/>
                <a:gdLst/>
                <a:ahLst/>
                <a:cxnLst>
                  <a:cxn ang="0">
                    <a:pos x="46" y="170"/>
                  </a:cxn>
                  <a:cxn ang="0">
                    <a:pos x="36" y="146"/>
                  </a:cxn>
                  <a:cxn ang="0">
                    <a:pos x="38" y="132"/>
                  </a:cxn>
                  <a:cxn ang="0">
                    <a:pos x="52" y="86"/>
                  </a:cxn>
                  <a:cxn ang="0">
                    <a:pos x="58" y="72"/>
                  </a:cxn>
                  <a:cxn ang="0">
                    <a:pos x="64" y="76"/>
                  </a:cxn>
                  <a:cxn ang="0">
                    <a:pos x="78" y="78"/>
                  </a:cxn>
                  <a:cxn ang="0">
                    <a:pos x="84" y="76"/>
                  </a:cxn>
                  <a:cxn ang="0">
                    <a:pos x="96" y="64"/>
                  </a:cxn>
                  <a:cxn ang="0">
                    <a:pos x="92" y="40"/>
                  </a:cxn>
                  <a:cxn ang="0">
                    <a:pos x="86" y="24"/>
                  </a:cxn>
                  <a:cxn ang="0">
                    <a:pos x="82" y="14"/>
                  </a:cxn>
                  <a:cxn ang="0">
                    <a:pos x="80" y="6"/>
                  </a:cxn>
                  <a:cxn ang="0">
                    <a:pos x="70" y="4"/>
                  </a:cxn>
                  <a:cxn ang="0">
                    <a:pos x="72" y="6"/>
                  </a:cxn>
                  <a:cxn ang="0">
                    <a:pos x="72" y="6"/>
                  </a:cxn>
                  <a:cxn ang="0">
                    <a:pos x="70" y="16"/>
                  </a:cxn>
                  <a:cxn ang="0">
                    <a:pos x="16" y="38"/>
                  </a:cxn>
                  <a:cxn ang="0">
                    <a:pos x="8" y="32"/>
                  </a:cxn>
                  <a:cxn ang="0">
                    <a:pos x="6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10" y="56"/>
                  </a:cxn>
                  <a:cxn ang="0">
                    <a:pos x="14" y="66"/>
                  </a:cxn>
                  <a:cxn ang="0">
                    <a:pos x="22" y="68"/>
                  </a:cxn>
                  <a:cxn ang="0">
                    <a:pos x="20" y="66"/>
                  </a:cxn>
                  <a:cxn ang="0">
                    <a:pos x="20" y="64"/>
                  </a:cxn>
                  <a:cxn ang="0">
                    <a:pos x="22" y="56"/>
                  </a:cxn>
                  <a:cxn ang="0">
                    <a:pos x="44" y="50"/>
                  </a:cxn>
                  <a:cxn ang="0">
                    <a:pos x="44" y="54"/>
                  </a:cxn>
                  <a:cxn ang="0">
                    <a:pos x="44" y="56"/>
                  </a:cxn>
                  <a:cxn ang="0">
                    <a:pos x="42" y="64"/>
                  </a:cxn>
                  <a:cxn ang="0">
                    <a:pos x="28" y="104"/>
                  </a:cxn>
                  <a:cxn ang="0">
                    <a:pos x="26" y="130"/>
                  </a:cxn>
                  <a:cxn ang="0">
                    <a:pos x="30" y="156"/>
                  </a:cxn>
                  <a:cxn ang="0">
                    <a:pos x="36" y="168"/>
                  </a:cxn>
                  <a:cxn ang="0">
                    <a:pos x="44" y="174"/>
                  </a:cxn>
                  <a:cxn ang="0">
                    <a:pos x="46" y="170"/>
                  </a:cxn>
                  <a:cxn ang="0">
                    <a:pos x="52" y="44"/>
                  </a:cxn>
                  <a:cxn ang="0">
                    <a:pos x="76" y="34"/>
                  </a:cxn>
                  <a:cxn ang="0">
                    <a:pos x="78" y="34"/>
                  </a:cxn>
                  <a:cxn ang="0">
                    <a:pos x="80" y="38"/>
                  </a:cxn>
                  <a:cxn ang="0">
                    <a:pos x="82" y="52"/>
                  </a:cxn>
                  <a:cxn ang="0">
                    <a:pos x="74" y="58"/>
                  </a:cxn>
                  <a:cxn ang="0">
                    <a:pos x="66" y="60"/>
                  </a:cxn>
                  <a:cxn ang="0">
                    <a:pos x="56" y="52"/>
                  </a:cxn>
                  <a:cxn ang="0">
                    <a:pos x="52" y="46"/>
                  </a:cxn>
                </a:cxnLst>
                <a:rect l="0" t="0" r="r" b="b"/>
                <a:pathLst>
                  <a:path w="96" h="174">
                    <a:moveTo>
                      <a:pt x="46" y="170"/>
                    </a:moveTo>
                    <a:lnTo>
                      <a:pt x="46" y="170"/>
                    </a:lnTo>
                    <a:lnTo>
                      <a:pt x="40" y="160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32"/>
                    </a:lnTo>
                    <a:lnTo>
                      <a:pt x="42" y="11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64" y="76"/>
                    </a:lnTo>
                    <a:lnTo>
                      <a:pt x="72" y="78"/>
                    </a:lnTo>
                    <a:lnTo>
                      <a:pt x="78" y="78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90" y="72"/>
                    </a:lnTo>
                    <a:lnTo>
                      <a:pt x="96" y="64"/>
                    </a:lnTo>
                    <a:lnTo>
                      <a:pt x="96" y="54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6"/>
                    </a:lnTo>
                    <a:lnTo>
                      <a:pt x="78" y="0"/>
                    </a:lnTo>
                    <a:lnTo>
                      <a:pt x="70" y="4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12"/>
                    </a:lnTo>
                    <a:lnTo>
                      <a:pt x="70" y="1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4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22" y="68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34" y="82"/>
                    </a:lnTo>
                    <a:lnTo>
                      <a:pt x="28" y="104"/>
                    </a:lnTo>
                    <a:lnTo>
                      <a:pt x="26" y="116"/>
                    </a:lnTo>
                    <a:lnTo>
                      <a:pt x="26" y="130"/>
                    </a:lnTo>
                    <a:lnTo>
                      <a:pt x="26" y="142"/>
                    </a:lnTo>
                    <a:lnTo>
                      <a:pt x="30" y="156"/>
                    </a:lnTo>
                    <a:lnTo>
                      <a:pt x="30" y="156"/>
                    </a:lnTo>
                    <a:lnTo>
                      <a:pt x="36" y="168"/>
                    </a:lnTo>
                    <a:lnTo>
                      <a:pt x="40" y="172"/>
                    </a:lnTo>
                    <a:lnTo>
                      <a:pt x="44" y="174"/>
                    </a:lnTo>
                    <a:lnTo>
                      <a:pt x="48" y="174"/>
                    </a:lnTo>
                    <a:lnTo>
                      <a:pt x="46" y="170"/>
                    </a:lnTo>
                    <a:close/>
                    <a:moveTo>
                      <a:pt x="52" y="46"/>
                    </a:moveTo>
                    <a:lnTo>
                      <a:pt x="52" y="4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2" y="46"/>
                    </a:lnTo>
                    <a:lnTo>
                      <a:pt x="82" y="52"/>
                    </a:lnTo>
                    <a:lnTo>
                      <a:pt x="78" y="56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66" y="60"/>
                    </a:lnTo>
                    <a:lnTo>
                      <a:pt x="60" y="58"/>
                    </a:lnTo>
                    <a:lnTo>
                      <a:pt x="56" y="52"/>
                    </a:lnTo>
                    <a:lnTo>
                      <a:pt x="52" y="46"/>
                    </a:lnTo>
                    <a:lnTo>
                      <a:pt x="52" y="46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1" name="Freeform 113">
                <a:extLst>
                  <a:ext uri="{FF2B5EF4-FFF2-40B4-BE49-F238E27FC236}">
                    <a16:creationId xmlns:a16="http://schemas.microsoft.com/office/drawing/2014/main" id="{7F94CFB2-795D-5044-DA98-9E9A2D215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81" y="5997865"/>
                <a:ext cx="173703" cy="177298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56" y="30"/>
                  </a:cxn>
                  <a:cxn ang="0">
                    <a:pos x="22" y="112"/>
                  </a:cxn>
                  <a:cxn ang="0">
                    <a:pos x="108" y="78"/>
                  </a:cxn>
                  <a:cxn ang="0">
                    <a:pos x="100" y="62"/>
                  </a:cxn>
                  <a:cxn ang="0">
                    <a:pos x="52" y="82"/>
                  </a:cxn>
                  <a:cxn ang="0">
                    <a:pos x="84" y="0"/>
                  </a:cxn>
                  <a:cxn ang="0">
                    <a:pos x="0" y="34"/>
                  </a:cxn>
                  <a:cxn ang="0">
                    <a:pos x="6" y="50"/>
                  </a:cxn>
                </a:cxnLst>
                <a:rect l="0" t="0" r="r" b="b"/>
                <a:pathLst>
                  <a:path w="108" h="112">
                    <a:moveTo>
                      <a:pt x="6" y="50"/>
                    </a:moveTo>
                    <a:lnTo>
                      <a:pt x="56" y="30"/>
                    </a:lnTo>
                    <a:lnTo>
                      <a:pt x="22" y="112"/>
                    </a:lnTo>
                    <a:lnTo>
                      <a:pt x="108" y="78"/>
                    </a:lnTo>
                    <a:lnTo>
                      <a:pt x="100" y="62"/>
                    </a:lnTo>
                    <a:lnTo>
                      <a:pt x="52" y="82"/>
                    </a:lnTo>
                    <a:lnTo>
                      <a:pt x="84" y="0"/>
                    </a:lnTo>
                    <a:lnTo>
                      <a:pt x="0" y="34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64" name="Freeform 114">
                <a:extLst>
                  <a:ext uri="{FF2B5EF4-FFF2-40B4-BE49-F238E27FC236}">
                    <a16:creationId xmlns:a16="http://schemas.microsoft.com/office/drawing/2014/main" id="{8CCF60A8-63EE-5CE1-27B7-468CEE0C7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281" y="6178710"/>
                <a:ext cx="152433" cy="124107"/>
              </a:xfrm>
              <a:custGeom>
                <a:avLst/>
                <a:gdLst/>
                <a:ahLst/>
                <a:cxnLst>
                  <a:cxn ang="0">
                    <a:pos x="96" y="48"/>
                  </a:cxn>
                  <a:cxn ang="0">
                    <a:pos x="78" y="0"/>
                  </a:cxn>
                  <a:cxn ang="0">
                    <a:pos x="0" y="30"/>
                  </a:cxn>
                  <a:cxn ang="0">
                    <a:pos x="20" y="78"/>
                  </a:cxn>
                  <a:cxn ang="0">
                    <a:pos x="34" y="72"/>
                  </a:cxn>
                  <a:cxn ang="0">
                    <a:pos x="20" y="40"/>
                  </a:cxn>
                  <a:cxn ang="0">
                    <a:pos x="42" y="32"/>
                  </a:cxn>
                  <a:cxn ang="0">
                    <a:pos x="54" y="64"/>
                  </a:cxn>
                  <a:cxn ang="0">
                    <a:pos x="68" y="58"/>
                  </a:cxn>
                  <a:cxn ang="0">
                    <a:pos x="56" y="26"/>
                  </a:cxn>
                  <a:cxn ang="0">
                    <a:pos x="70" y="20"/>
                  </a:cxn>
                  <a:cxn ang="0">
                    <a:pos x="82" y="54"/>
                  </a:cxn>
                  <a:cxn ang="0">
                    <a:pos x="96" y="48"/>
                  </a:cxn>
                </a:cxnLst>
                <a:rect l="0" t="0" r="r" b="b"/>
                <a:pathLst>
                  <a:path w="96" h="78">
                    <a:moveTo>
                      <a:pt x="96" y="48"/>
                    </a:moveTo>
                    <a:lnTo>
                      <a:pt x="78" y="0"/>
                    </a:lnTo>
                    <a:lnTo>
                      <a:pt x="0" y="30"/>
                    </a:lnTo>
                    <a:lnTo>
                      <a:pt x="20" y="78"/>
                    </a:lnTo>
                    <a:lnTo>
                      <a:pt x="34" y="72"/>
                    </a:lnTo>
                    <a:lnTo>
                      <a:pt x="20" y="40"/>
                    </a:lnTo>
                    <a:lnTo>
                      <a:pt x="42" y="32"/>
                    </a:lnTo>
                    <a:lnTo>
                      <a:pt x="54" y="64"/>
                    </a:lnTo>
                    <a:lnTo>
                      <a:pt x="68" y="58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82" y="54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65" name="Freeform 115">
                <a:extLst>
                  <a:ext uri="{FF2B5EF4-FFF2-40B4-BE49-F238E27FC236}">
                    <a16:creationId xmlns:a16="http://schemas.microsoft.com/office/drawing/2014/main" id="{D522E798-703A-000D-537D-0B8180AED0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364" y="6338277"/>
                <a:ext cx="159526" cy="131201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28" y="18"/>
                  </a:cxn>
                  <a:cxn ang="0">
                    <a:pos x="42" y="50"/>
                  </a:cxn>
                  <a:cxn ang="0">
                    <a:pos x="26" y="66"/>
                  </a:cxn>
                  <a:cxn ang="0">
                    <a:pos x="34" y="84"/>
                  </a:cxn>
                  <a:cxn ang="0">
                    <a:pos x="102" y="8"/>
                  </a:cxn>
                  <a:cxn ang="0">
                    <a:pos x="0" y="0"/>
                  </a:cxn>
                  <a:cxn ang="0">
                    <a:pos x="6" y="16"/>
                  </a:cxn>
                  <a:cxn ang="0">
                    <a:pos x="52" y="38"/>
                  </a:cxn>
                  <a:cxn ang="0">
                    <a:pos x="46" y="20"/>
                  </a:cxn>
                  <a:cxn ang="0">
                    <a:pos x="68" y="22"/>
                  </a:cxn>
                  <a:cxn ang="0">
                    <a:pos x="52" y="38"/>
                  </a:cxn>
                </a:cxnLst>
                <a:rect l="0" t="0" r="r" b="b"/>
                <a:pathLst>
                  <a:path w="102" h="84">
                    <a:moveTo>
                      <a:pt x="6" y="16"/>
                    </a:moveTo>
                    <a:lnTo>
                      <a:pt x="28" y="18"/>
                    </a:lnTo>
                    <a:lnTo>
                      <a:pt x="42" y="50"/>
                    </a:lnTo>
                    <a:lnTo>
                      <a:pt x="26" y="66"/>
                    </a:lnTo>
                    <a:lnTo>
                      <a:pt x="34" y="84"/>
                    </a:lnTo>
                    <a:lnTo>
                      <a:pt x="102" y="8"/>
                    </a:lnTo>
                    <a:lnTo>
                      <a:pt x="0" y="0"/>
                    </a:lnTo>
                    <a:lnTo>
                      <a:pt x="6" y="16"/>
                    </a:lnTo>
                    <a:close/>
                    <a:moveTo>
                      <a:pt x="52" y="38"/>
                    </a:moveTo>
                    <a:lnTo>
                      <a:pt x="46" y="20"/>
                    </a:lnTo>
                    <a:lnTo>
                      <a:pt x="68" y="22"/>
                    </a:lnTo>
                    <a:lnTo>
                      <a:pt x="52" y="38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66" name="Freeform 116">
                <a:extLst>
                  <a:ext uri="{FF2B5EF4-FFF2-40B4-BE49-F238E27FC236}">
                    <a16:creationId xmlns:a16="http://schemas.microsoft.com/office/drawing/2014/main" id="{7F0238FC-22BB-F17F-E3CD-2E62F64D8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354" y="6455294"/>
                <a:ext cx="148890" cy="13474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6"/>
                  </a:cxn>
                  <a:cxn ang="0">
                    <a:pos x="0" y="42"/>
                  </a:cxn>
                  <a:cxn ang="0">
                    <a:pos x="0" y="50"/>
                  </a:cxn>
                  <a:cxn ang="0">
                    <a:pos x="2" y="56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6" y="70"/>
                  </a:cxn>
                  <a:cxn ang="0">
                    <a:pos x="10" y="74"/>
                  </a:cxn>
                  <a:cxn ang="0">
                    <a:pos x="16" y="80"/>
                  </a:cxn>
                  <a:cxn ang="0">
                    <a:pos x="22" y="82"/>
                  </a:cxn>
                  <a:cxn ang="0">
                    <a:pos x="22" y="82"/>
                  </a:cxn>
                  <a:cxn ang="0">
                    <a:pos x="28" y="84"/>
                  </a:cxn>
                  <a:cxn ang="0">
                    <a:pos x="34" y="86"/>
                  </a:cxn>
                  <a:cxn ang="0">
                    <a:pos x="40" y="84"/>
                  </a:cxn>
                  <a:cxn ang="0">
                    <a:pos x="46" y="82"/>
                  </a:cxn>
                  <a:cxn ang="0">
                    <a:pos x="94" y="64"/>
                  </a:cxn>
                  <a:cxn ang="0">
                    <a:pos x="88" y="46"/>
                  </a:cxn>
                  <a:cxn ang="0">
                    <a:pos x="42" y="66"/>
                  </a:cxn>
                  <a:cxn ang="0">
                    <a:pos x="42" y="66"/>
                  </a:cxn>
                  <a:cxn ang="0">
                    <a:pos x="34" y="68"/>
                  </a:cxn>
                  <a:cxn ang="0">
                    <a:pos x="28" y="68"/>
                  </a:cxn>
                  <a:cxn ang="0">
                    <a:pos x="28" y="68"/>
                  </a:cxn>
                  <a:cxn ang="0">
                    <a:pos x="22" y="64"/>
                  </a:cxn>
                  <a:cxn ang="0">
                    <a:pos x="18" y="58"/>
                  </a:cxn>
                  <a:cxn ang="0">
                    <a:pos x="18" y="58"/>
                  </a:cxn>
                  <a:cxn ang="0">
                    <a:pos x="16" y="50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30" y="34"/>
                  </a:cxn>
                  <a:cxn ang="0">
                    <a:pos x="76" y="16"/>
                  </a:cxn>
                  <a:cxn ang="0">
                    <a:pos x="70" y="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6"/>
                  </a:cxn>
                  <a:cxn ang="0">
                    <a:pos x="6" y="30"/>
                  </a:cxn>
                  <a:cxn ang="0">
                    <a:pos x="2" y="36"/>
                  </a:cxn>
                  <a:cxn ang="0">
                    <a:pos x="2" y="36"/>
                  </a:cxn>
                </a:cxnLst>
                <a:rect l="0" t="0" r="r" b="b"/>
                <a:pathLst>
                  <a:path w="94" h="86">
                    <a:moveTo>
                      <a:pt x="2" y="36"/>
                    </a:moveTo>
                    <a:lnTo>
                      <a:pt x="2" y="36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6" y="70"/>
                    </a:lnTo>
                    <a:lnTo>
                      <a:pt x="10" y="74"/>
                    </a:lnTo>
                    <a:lnTo>
                      <a:pt x="16" y="80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8" y="84"/>
                    </a:lnTo>
                    <a:lnTo>
                      <a:pt x="34" y="86"/>
                    </a:lnTo>
                    <a:lnTo>
                      <a:pt x="40" y="84"/>
                    </a:lnTo>
                    <a:lnTo>
                      <a:pt x="46" y="82"/>
                    </a:lnTo>
                    <a:lnTo>
                      <a:pt x="94" y="64"/>
                    </a:lnTo>
                    <a:lnTo>
                      <a:pt x="88" y="4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2" y="64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50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30" y="34"/>
                    </a:lnTo>
                    <a:lnTo>
                      <a:pt x="76" y="16"/>
                    </a:lnTo>
                    <a:lnTo>
                      <a:pt x="70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377" y="414338"/>
            <a:ext cx="8126819" cy="21257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4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1415666" y="2540114"/>
            <a:ext cx="7423531" cy="3952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7" name="Espace réservé de la date 2">
            <a:extLst>
              <a:ext uri="{FF2B5EF4-FFF2-40B4-BE49-F238E27FC236}">
                <a16:creationId xmlns:a16="http://schemas.microsoft.com/office/drawing/2014/main" id="{38FC05F9-A33A-66CC-E774-37424DEB9E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D27C004-D235-498C-8CDB-5CCC8070BD68}" type="datetime1">
              <a:rPr lang="fr-FR" altLang="fr-FR"/>
              <a:pPr/>
              <a:t>28/01/2026</a:t>
            </a:fld>
            <a:endParaRPr lang="fr-FR" altLang="fr-FR"/>
          </a:p>
        </p:txBody>
      </p:sp>
      <p:sp>
        <p:nvSpPr>
          <p:cNvPr id="68" name="Espace réservé du numéro de diapositive 4">
            <a:extLst>
              <a:ext uri="{FF2B5EF4-FFF2-40B4-BE49-F238E27FC236}">
                <a16:creationId xmlns:a16="http://schemas.microsoft.com/office/drawing/2014/main" id="{0AECC4D2-D5FF-8B62-DB62-304CF61676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F7B9044-6251-4749-ABD3-ABFB8DBB374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9" name="Espace réservé du pied de page 4">
            <a:extLst>
              <a:ext uri="{FF2B5EF4-FFF2-40B4-BE49-F238E27FC236}">
                <a16:creationId xmlns:a16="http://schemas.microsoft.com/office/drawing/2014/main" id="{BC671CE4-F0BA-13DC-C6FB-A4D38628D7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20280000">
            <a:off x="258763" y="5578475"/>
            <a:ext cx="577850" cy="219075"/>
          </a:xfrm>
        </p:spPr>
        <p:txBody>
          <a:bodyPr/>
          <a:lstStyle>
            <a:lvl1pPr>
              <a:defRPr sz="600"/>
            </a:lvl1pPr>
          </a:lstStyle>
          <a:p>
            <a:r>
              <a:rPr lang="fr-FR" altLang="fr-FR"/>
              <a:t>Entité du service dans sa couleur</a:t>
            </a:r>
          </a:p>
        </p:txBody>
      </p:sp>
    </p:spTree>
    <p:extLst>
      <p:ext uri="{BB962C8B-B14F-4D97-AF65-F5344CB8AC3E}">
        <p14:creationId xmlns:p14="http://schemas.microsoft.com/office/powerpoint/2010/main" val="384893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>
            <a:extLst>
              <a:ext uri="{FF2B5EF4-FFF2-40B4-BE49-F238E27FC236}">
                <a16:creationId xmlns:a16="http://schemas.microsoft.com/office/drawing/2014/main" id="{CFFBA9C9-358B-1DC3-0A50-FEDA7716DA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795338"/>
            <a:ext cx="2449513" cy="6062662"/>
            <a:chOff x="0" y="794867"/>
            <a:chExt cx="2448755" cy="6063133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72111EA-5062-035A-8C4B-59677D221A64}"/>
                </a:ext>
              </a:extLst>
            </p:cNvPr>
            <p:cNvSpPr/>
            <p:nvPr userDrawn="1"/>
          </p:nvSpPr>
          <p:spPr>
            <a:xfrm>
              <a:off x="0" y="794867"/>
              <a:ext cx="2448755" cy="6063133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2pPr>
              <a:lvl3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3pPr>
              <a:lvl4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4pPr>
              <a:lvl5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9pPr>
            </a:lstStyle>
            <a:p>
              <a:pPr algn="ctr"/>
              <a:r>
                <a:rPr lang="en-US" altLang="fr-FR">
                  <a:solidFill>
                    <a:srgbClr val="283A83"/>
                  </a:solidFill>
                  <a:latin typeface="Futura Std Medium" charset="0"/>
                </a:rPr>
                <a:t> 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6DFFF40-D38F-CC1B-D7B4-9F4A8237014B}"/>
                </a:ext>
              </a:extLst>
            </p:cNvPr>
            <p:cNvSpPr txBox="1"/>
            <p:nvPr userDrawn="1"/>
          </p:nvSpPr>
          <p:spPr>
            <a:xfrm rot="20280000">
              <a:off x="311054" y="4333679"/>
              <a:ext cx="872855" cy="314349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2pPr>
              <a:lvl3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3pPr>
              <a:lvl4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4pPr>
              <a:lvl5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ヒラギノ角ゴ Pro W3" charset="-128"/>
                </a:defRPr>
              </a:lvl9pPr>
            </a:lstStyle>
            <a:p>
              <a:r>
                <a:rPr lang="fr-FR" altLang="fr-FR" sz="900">
                  <a:solidFill>
                    <a:schemeClr val="tx2"/>
                  </a:solidFill>
                  <a:latin typeface="Futura Std Medium" charset="0"/>
                  <a:cs typeface="Futura Std Medium" charset="0"/>
                </a:rPr>
                <a:t>Ville de</a:t>
              </a:r>
            </a:p>
            <a:p>
              <a:pPr>
                <a:spcAft>
                  <a:spcPts val="600"/>
                </a:spcAft>
              </a:pPr>
              <a:r>
                <a:rPr lang="fr-FR" altLang="fr-FR" sz="900">
                  <a:solidFill>
                    <a:schemeClr val="tx2"/>
                  </a:solidFill>
                  <a:latin typeface="Futura Std Medium" charset="0"/>
                  <a:cs typeface="Futura Std Medium" charset="0"/>
                </a:rPr>
                <a:t>Concarneau</a:t>
              </a:r>
            </a:p>
          </p:txBody>
        </p:sp>
        <p:pic>
          <p:nvPicPr>
            <p:cNvPr id="1034" name="Image 16">
              <a:extLst>
                <a:ext uri="{FF2B5EF4-FFF2-40B4-BE49-F238E27FC236}">
                  <a16:creationId xmlns:a16="http://schemas.microsoft.com/office/drawing/2014/main" id="{2D126CE9-7C9E-9A6A-E6E3-1BBD7082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502" y="3779990"/>
              <a:ext cx="644525" cy="65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er 24">
              <a:extLst>
                <a:ext uri="{FF2B5EF4-FFF2-40B4-BE49-F238E27FC236}">
                  <a16:creationId xmlns:a16="http://schemas.microsoft.com/office/drawing/2014/main" id="{4DB51026-1CD5-5034-ADFF-38F9F3E114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60799" y="4980335"/>
              <a:ext cx="1396552" cy="1576039"/>
              <a:chOff x="165547" y="4622800"/>
              <a:chExt cx="1803400" cy="2035175"/>
            </a:xfrm>
          </p:grpSpPr>
          <p:sp>
            <p:nvSpPr>
              <p:cNvPr id="26" name="Freeform 91">
                <a:extLst>
                  <a:ext uri="{FF2B5EF4-FFF2-40B4-BE49-F238E27FC236}">
                    <a16:creationId xmlns:a16="http://schemas.microsoft.com/office/drawing/2014/main" id="{32F6F858-0A1B-C42F-C1B1-31CC2E8F2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36" y="5403264"/>
                <a:ext cx="1098447" cy="1096822"/>
              </a:xfrm>
              <a:custGeom>
                <a:avLst/>
                <a:gdLst/>
                <a:ahLst/>
                <a:cxnLst>
                  <a:cxn ang="0">
                    <a:pos x="692" y="492"/>
                  </a:cxn>
                  <a:cxn ang="0">
                    <a:pos x="200" y="690"/>
                  </a:cxn>
                  <a:cxn ang="0">
                    <a:pos x="0" y="198"/>
                  </a:cxn>
                  <a:cxn ang="0">
                    <a:pos x="492" y="0"/>
                  </a:cxn>
                  <a:cxn ang="0">
                    <a:pos x="692" y="492"/>
                  </a:cxn>
                </a:cxnLst>
                <a:rect l="0" t="0" r="r" b="b"/>
                <a:pathLst>
                  <a:path w="692" h="690">
                    <a:moveTo>
                      <a:pt x="692" y="492"/>
                    </a:moveTo>
                    <a:lnTo>
                      <a:pt x="200" y="690"/>
                    </a:lnTo>
                    <a:lnTo>
                      <a:pt x="0" y="198"/>
                    </a:lnTo>
                    <a:lnTo>
                      <a:pt x="492" y="0"/>
                    </a:lnTo>
                    <a:lnTo>
                      <a:pt x="692" y="492"/>
                    </a:lnTo>
                    <a:close/>
                  </a:path>
                </a:pathLst>
              </a:custGeom>
              <a:solidFill>
                <a:srgbClr val="FF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7" name="Freeform 92">
                <a:extLst>
                  <a:ext uri="{FF2B5EF4-FFF2-40B4-BE49-F238E27FC236}">
                    <a16:creationId xmlns:a16="http://schemas.microsoft.com/office/drawing/2014/main" id="{D6B0F6F9-2D47-0F07-228A-AB4034118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843" y="5513971"/>
                <a:ext cx="807441" cy="809803"/>
              </a:xfrm>
              <a:custGeom>
                <a:avLst/>
                <a:gdLst/>
                <a:ahLst/>
                <a:cxnLst>
                  <a:cxn ang="0">
                    <a:pos x="236" y="38"/>
                  </a:cxn>
                  <a:cxn ang="0">
                    <a:pos x="236" y="38"/>
                  </a:cxn>
                  <a:cxn ang="0">
                    <a:pos x="212" y="58"/>
                  </a:cxn>
                  <a:cxn ang="0">
                    <a:pos x="190" y="82"/>
                  </a:cxn>
                  <a:cxn ang="0">
                    <a:pos x="172" y="108"/>
                  </a:cxn>
                  <a:cxn ang="0">
                    <a:pos x="158" y="134"/>
                  </a:cxn>
                  <a:cxn ang="0">
                    <a:pos x="148" y="164"/>
                  </a:cxn>
                  <a:cxn ang="0">
                    <a:pos x="142" y="196"/>
                  </a:cxn>
                  <a:cxn ang="0">
                    <a:pos x="138" y="228"/>
                  </a:cxn>
                  <a:cxn ang="0">
                    <a:pos x="140" y="260"/>
                  </a:cxn>
                  <a:cxn ang="0">
                    <a:pos x="140" y="260"/>
                  </a:cxn>
                  <a:cxn ang="0">
                    <a:pos x="140" y="270"/>
                  </a:cxn>
                  <a:cxn ang="0">
                    <a:pos x="140" y="270"/>
                  </a:cxn>
                  <a:cxn ang="0">
                    <a:pos x="108" y="268"/>
                  </a:cxn>
                  <a:cxn ang="0">
                    <a:pos x="76" y="264"/>
                  </a:cxn>
                  <a:cxn ang="0">
                    <a:pos x="46" y="254"/>
                  </a:cxn>
                  <a:cxn ang="0">
                    <a:pos x="18" y="242"/>
                  </a:cxn>
                  <a:cxn ang="0">
                    <a:pos x="0" y="274"/>
                  </a:cxn>
                  <a:cxn ang="0">
                    <a:pos x="0" y="274"/>
                  </a:cxn>
                  <a:cxn ang="0">
                    <a:pos x="18" y="282"/>
                  </a:cxn>
                  <a:cxn ang="0">
                    <a:pos x="34" y="290"/>
                  </a:cxn>
                  <a:cxn ang="0">
                    <a:pos x="52" y="294"/>
                  </a:cxn>
                  <a:cxn ang="0">
                    <a:pos x="70" y="300"/>
                  </a:cxn>
                  <a:cxn ang="0">
                    <a:pos x="90" y="304"/>
                  </a:cxn>
                  <a:cxn ang="0">
                    <a:pos x="108" y="306"/>
                  </a:cxn>
                  <a:cxn ang="0">
                    <a:pos x="128" y="306"/>
                  </a:cxn>
                  <a:cxn ang="0">
                    <a:pos x="148" y="306"/>
                  </a:cxn>
                  <a:cxn ang="0">
                    <a:pos x="148" y="306"/>
                  </a:cxn>
                  <a:cxn ang="0">
                    <a:pos x="156" y="330"/>
                  </a:cxn>
                  <a:cxn ang="0">
                    <a:pos x="164" y="352"/>
                  </a:cxn>
                  <a:cxn ang="0">
                    <a:pos x="176" y="374"/>
                  </a:cxn>
                  <a:cxn ang="0">
                    <a:pos x="190" y="396"/>
                  </a:cxn>
                  <a:cxn ang="0">
                    <a:pos x="174" y="408"/>
                  </a:cxn>
                  <a:cxn ang="0">
                    <a:pos x="174" y="408"/>
                  </a:cxn>
                  <a:cxn ang="0">
                    <a:pos x="186" y="424"/>
                  </a:cxn>
                  <a:cxn ang="0">
                    <a:pos x="200" y="438"/>
                  </a:cxn>
                  <a:cxn ang="0">
                    <a:pos x="212" y="454"/>
                  </a:cxn>
                  <a:cxn ang="0">
                    <a:pos x="226" y="466"/>
                  </a:cxn>
                  <a:cxn ang="0">
                    <a:pos x="242" y="478"/>
                  </a:cxn>
                  <a:cxn ang="0">
                    <a:pos x="258" y="490"/>
                  </a:cxn>
                  <a:cxn ang="0">
                    <a:pos x="290" y="510"/>
                  </a:cxn>
                  <a:cxn ang="0">
                    <a:pos x="508" y="422"/>
                  </a:cxn>
                  <a:cxn ang="0">
                    <a:pos x="398" y="152"/>
                  </a:cxn>
                  <a:cxn ang="0">
                    <a:pos x="398" y="152"/>
                  </a:cxn>
                  <a:cxn ang="0">
                    <a:pos x="424" y="124"/>
                  </a:cxn>
                  <a:cxn ang="0">
                    <a:pos x="446" y="94"/>
                  </a:cxn>
                  <a:cxn ang="0">
                    <a:pos x="464" y="62"/>
                  </a:cxn>
                  <a:cxn ang="0">
                    <a:pos x="478" y="30"/>
                  </a:cxn>
                  <a:cxn ang="0">
                    <a:pos x="478" y="30"/>
                  </a:cxn>
                  <a:cxn ang="0">
                    <a:pos x="448" y="16"/>
                  </a:cxn>
                  <a:cxn ang="0">
                    <a:pos x="418" y="8"/>
                  </a:cxn>
                  <a:cxn ang="0">
                    <a:pos x="386" y="2"/>
                  </a:cxn>
                  <a:cxn ang="0">
                    <a:pos x="354" y="0"/>
                  </a:cxn>
                  <a:cxn ang="0">
                    <a:pos x="324" y="4"/>
                  </a:cxn>
                  <a:cxn ang="0">
                    <a:pos x="294" y="12"/>
                  </a:cxn>
                  <a:cxn ang="0">
                    <a:pos x="264" y="22"/>
                  </a:cxn>
                  <a:cxn ang="0">
                    <a:pos x="236" y="38"/>
                  </a:cxn>
                  <a:cxn ang="0">
                    <a:pos x="236" y="38"/>
                  </a:cxn>
                </a:cxnLst>
                <a:rect l="0" t="0" r="r" b="b"/>
                <a:pathLst>
                  <a:path w="508" h="510">
                    <a:moveTo>
                      <a:pt x="236" y="38"/>
                    </a:moveTo>
                    <a:lnTo>
                      <a:pt x="236" y="38"/>
                    </a:lnTo>
                    <a:lnTo>
                      <a:pt x="212" y="58"/>
                    </a:lnTo>
                    <a:lnTo>
                      <a:pt x="190" y="82"/>
                    </a:lnTo>
                    <a:lnTo>
                      <a:pt x="172" y="108"/>
                    </a:lnTo>
                    <a:lnTo>
                      <a:pt x="158" y="134"/>
                    </a:lnTo>
                    <a:lnTo>
                      <a:pt x="148" y="164"/>
                    </a:lnTo>
                    <a:lnTo>
                      <a:pt x="142" y="196"/>
                    </a:lnTo>
                    <a:lnTo>
                      <a:pt x="138" y="228"/>
                    </a:lnTo>
                    <a:lnTo>
                      <a:pt x="140" y="260"/>
                    </a:lnTo>
                    <a:lnTo>
                      <a:pt x="140" y="260"/>
                    </a:lnTo>
                    <a:lnTo>
                      <a:pt x="140" y="270"/>
                    </a:lnTo>
                    <a:lnTo>
                      <a:pt x="140" y="270"/>
                    </a:lnTo>
                    <a:lnTo>
                      <a:pt x="108" y="268"/>
                    </a:lnTo>
                    <a:lnTo>
                      <a:pt x="76" y="264"/>
                    </a:lnTo>
                    <a:lnTo>
                      <a:pt x="46" y="254"/>
                    </a:lnTo>
                    <a:lnTo>
                      <a:pt x="18" y="24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18" y="282"/>
                    </a:lnTo>
                    <a:lnTo>
                      <a:pt x="34" y="290"/>
                    </a:lnTo>
                    <a:lnTo>
                      <a:pt x="52" y="294"/>
                    </a:lnTo>
                    <a:lnTo>
                      <a:pt x="70" y="300"/>
                    </a:lnTo>
                    <a:lnTo>
                      <a:pt x="90" y="304"/>
                    </a:lnTo>
                    <a:lnTo>
                      <a:pt x="108" y="306"/>
                    </a:lnTo>
                    <a:lnTo>
                      <a:pt x="128" y="306"/>
                    </a:lnTo>
                    <a:lnTo>
                      <a:pt x="148" y="306"/>
                    </a:lnTo>
                    <a:lnTo>
                      <a:pt x="148" y="306"/>
                    </a:lnTo>
                    <a:lnTo>
                      <a:pt x="156" y="330"/>
                    </a:lnTo>
                    <a:lnTo>
                      <a:pt x="164" y="352"/>
                    </a:lnTo>
                    <a:lnTo>
                      <a:pt x="176" y="374"/>
                    </a:lnTo>
                    <a:lnTo>
                      <a:pt x="190" y="396"/>
                    </a:lnTo>
                    <a:lnTo>
                      <a:pt x="174" y="408"/>
                    </a:lnTo>
                    <a:lnTo>
                      <a:pt x="174" y="408"/>
                    </a:lnTo>
                    <a:lnTo>
                      <a:pt x="186" y="424"/>
                    </a:lnTo>
                    <a:lnTo>
                      <a:pt x="200" y="438"/>
                    </a:lnTo>
                    <a:lnTo>
                      <a:pt x="212" y="454"/>
                    </a:lnTo>
                    <a:lnTo>
                      <a:pt x="226" y="466"/>
                    </a:lnTo>
                    <a:lnTo>
                      <a:pt x="242" y="478"/>
                    </a:lnTo>
                    <a:lnTo>
                      <a:pt x="258" y="490"/>
                    </a:lnTo>
                    <a:lnTo>
                      <a:pt x="290" y="510"/>
                    </a:lnTo>
                    <a:lnTo>
                      <a:pt x="508" y="422"/>
                    </a:lnTo>
                    <a:lnTo>
                      <a:pt x="398" y="152"/>
                    </a:lnTo>
                    <a:lnTo>
                      <a:pt x="398" y="152"/>
                    </a:lnTo>
                    <a:lnTo>
                      <a:pt x="424" y="124"/>
                    </a:lnTo>
                    <a:lnTo>
                      <a:pt x="446" y="94"/>
                    </a:lnTo>
                    <a:lnTo>
                      <a:pt x="464" y="62"/>
                    </a:lnTo>
                    <a:lnTo>
                      <a:pt x="478" y="30"/>
                    </a:lnTo>
                    <a:lnTo>
                      <a:pt x="478" y="30"/>
                    </a:lnTo>
                    <a:lnTo>
                      <a:pt x="448" y="16"/>
                    </a:lnTo>
                    <a:lnTo>
                      <a:pt x="418" y="8"/>
                    </a:lnTo>
                    <a:lnTo>
                      <a:pt x="386" y="2"/>
                    </a:lnTo>
                    <a:lnTo>
                      <a:pt x="354" y="0"/>
                    </a:lnTo>
                    <a:lnTo>
                      <a:pt x="324" y="4"/>
                    </a:lnTo>
                    <a:lnTo>
                      <a:pt x="294" y="12"/>
                    </a:lnTo>
                    <a:lnTo>
                      <a:pt x="264" y="22"/>
                    </a:lnTo>
                    <a:lnTo>
                      <a:pt x="236" y="38"/>
                    </a:lnTo>
                    <a:lnTo>
                      <a:pt x="236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8" name="Freeform 93">
                <a:extLst>
                  <a:ext uri="{FF2B5EF4-FFF2-40B4-BE49-F238E27FC236}">
                    <a16:creationId xmlns:a16="http://schemas.microsoft.com/office/drawing/2014/main" id="{8AC92AE6-CA47-2370-54C7-56FF4588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202" y="5485269"/>
                <a:ext cx="823835" cy="676544"/>
              </a:xfrm>
              <a:custGeom>
                <a:avLst/>
                <a:gdLst/>
                <a:ahLst/>
                <a:cxnLst>
                  <a:cxn ang="0">
                    <a:pos x="504" y="30"/>
                  </a:cxn>
                  <a:cxn ang="0">
                    <a:pos x="438" y="6"/>
                  </a:cxn>
                  <a:cxn ang="0">
                    <a:pos x="370" y="0"/>
                  </a:cxn>
                  <a:cxn ang="0">
                    <a:pos x="304" y="12"/>
                  </a:cxn>
                  <a:cxn ang="0">
                    <a:pos x="258" y="32"/>
                  </a:cxn>
                  <a:cxn ang="0">
                    <a:pos x="244" y="42"/>
                  </a:cxn>
                  <a:cxn ang="0">
                    <a:pos x="198" y="82"/>
                  </a:cxn>
                  <a:cxn ang="0">
                    <a:pos x="164" y="134"/>
                  </a:cxn>
                  <a:cxn ang="0">
                    <a:pos x="144" y="194"/>
                  </a:cxn>
                  <a:cxn ang="0">
                    <a:pos x="138" y="258"/>
                  </a:cxn>
                  <a:cxn ang="0">
                    <a:pos x="106" y="254"/>
                  </a:cxn>
                  <a:cxn ang="0">
                    <a:pos x="48" y="234"/>
                  </a:cxn>
                  <a:cxn ang="0">
                    <a:pos x="0" y="248"/>
                  </a:cxn>
                  <a:cxn ang="0">
                    <a:pos x="16" y="258"/>
                  </a:cxn>
                  <a:cxn ang="0">
                    <a:pos x="48" y="274"/>
                  </a:cxn>
                  <a:cxn ang="0">
                    <a:pos x="84" y="286"/>
                  </a:cxn>
                  <a:cxn ang="0">
                    <a:pos x="142" y="296"/>
                  </a:cxn>
                  <a:cxn ang="0">
                    <a:pos x="148" y="330"/>
                  </a:cxn>
                  <a:cxn ang="0">
                    <a:pos x="174" y="394"/>
                  </a:cxn>
                  <a:cxn ang="0">
                    <a:pos x="222" y="404"/>
                  </a:cxn>
                  <a:cxn ang="0">
                    <a:pos x="206" y="374"/>
                  </a:cxn>
                  <a:cxn ang="0">
                    <a:pos x="182" y="310"/>
                  </a:cxn>
                  <a:cxn ang="0">
                    <a:pos x="176" y="276"/>
                  </a:cxn>
                  <a:cxn ang="0">
                    <a:pos x="178" y="214"/>
                  </a:cxn>
                  <a:cxn ang="0">
                    <a:pos x="194" y="158"/>
                  </a:cxn>
                  <a:cxn ang="0">
                    <a:pos x="224" y="110"/>
                  </a:cxn>
                  <a:cxn ang="0">
                    <a:pos x="266" y="72"/>
                  </a:cxn>
                  <a:cxn ang="0">
                    <a:pos x="288" y="58"/>
                  </a:cxn>
                  <a:cxn ang="0">
                    <a:pos x="336" y="42"/>
                  </a:cxn>
                  <a:cxn ang="0">
                    <a:pos x="374" y="64"/>
                  </a:cxn>
                  <a:cxn ang="0">
                    <a:pos x="380" y="36"/>
                  </a:cxn>
                  <a:cxn ang="0">
                    <a:pos x="402" y="38"/>
                  </a:cxn>
                  <a:cxn ang="0">
                    <a:pos x="450" y="48"/>
                  </a:cxn>
                  <a:cxn ang="0">
                    <a:pos x="472" y="56"/>
                  </a:cxn>
                  <a:cxn ang="0">
                    <a:pos x="452" y="98"/>
                  </a:cxn>
                  <a:cxn ang="0">
                    <a:pos x="424" y="136"/>
                  </a:cxn>
                  <a:cxn ang="0">
                    <a:pos x="390" y="170"/>
                  </a:cxn>
                  <a:cxn ang="0">
                    <a:pos x="352" y="200"/>
                  </a:cxn>
                  <a:cxn ang="0">
                    <a:pos x="320" y="218"/>
                  </a:cxn>
                  <a:cxn ang="0">
                    <a:pos x="302" y="268"/>
                  </a:cxn>
                  <a:cxn ang="0">
                    <a:pos x="338" y="252"/>
                  </a:cxn>
                  <a:cxn ang="0">
                    <a:pos x="374" y="230"/>
                  </a:cxn>
                  <a:cxn ang="0">
                    <a:pos x="418" y="194"/>
                  </a:cxn>
                  <a:cxn ang="0">
                    <a:pos x="458" y="152"/>
                  </a:cxn>
                  <a:cxn ang="0">
                    <a:pos x="490" y="104"/>
                  </a:cxn>
                  <a:cxn ang="0">
                    <a:pos x="514" y="54"/>
                  </a:cxn>
                  <a:cxn ang="0">
                    <a:pos x="504" y="30"/>
                  </a:cxn>
                </a:cxnLst>
                <a:rect l="0" t="0" r="r" b="b"/>
                <a:pathLst>
                  <a:path w="520" h="426">
                    <a:moveTo>
                      <a:pt x="504" y="30"/>
                    </a:moveTo>
                    <a:lnTo>
                      <a:pt x="504" y="30"/>
                    </a:lnTo>
                    <a:lnTo>
                      <a:pt x="472" y="16"/>
                    </a:lnTo>
                    <a:lnTo>
                      <a:pt x="438" y="6"/>
                    </a:lnTo>
                    <a:lnTo>
                      <a:pt x="404" y="2"/>
                    </a:lnTo>
                    <a:lnTo>
                      <a:pt x="370" y="0"/>
                    </a:lnTo>
                    <a:lnTo>
                      <a:pt x="336" y="4"/>
                    </a:lnTo>
                    <a:lnTo>
                      <a:pt x="304" y="12"/>
                    </a:lnTo>
                    <a:lnTo>
                      <a:pt x="274" y="24"/>
                    </a:lnTo>
                    <a:lnTo>
                      <a:pt x="258" y="32"/>
                    </a:lnTo>
                    <a:lnTo>
                      <a:pt x="244" y="42"/>
                    </a:lnTo>
                    <a:lnTo>
                      <a:pt x="244" y="42"/>
                    </a:lnTo>
                    <a:lnTo>
                      <a:pt x="220" y="60"/>
                    </a:lnTo>
                    <a:lnTo>
                      <a:pt x="198" y="82"/>
                    </a:lnTo>
                    <a:lnTo>
                      <a:pt x="180" y="108"/>
                    </a:lnTo>
                    <a:lnTo>
                      <a:pt x="164" y="134"/>
                    </a:lnTo>
                    <a:lnTo>
                      <a:pt x="152" y="162"/>
                    </a:lnTo>
                    <a:lnTo>
                      <a:pt x="144" y="194"/>
                    </a:lnTo>
                    <a:lnTo>
                      <a:pt x="140" y="226"/>
                    </a:lnTo>
                    <a:lnTo>
                      <a:pt x="138" y="258"/>
                    </a:lnTo>
                    <a:lnTo>
                      <a:pt x="138" y="258"/>
                    </a:lnTo>
                    <a:lnTo>
                      <a:pt x="106" y="254"/>
                    </a:lnTo>
                    <a:lnTo>
                      <a:pt x="76" y="246"/>
                    </a:lnTo>
                    <a:lnTo>
                      <a:pt x="48" y="234"/>
                    </a:lnTo>
                    <a:lnTo>
                      <a:pt x="20" y="21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16" y="258"/>
                    </a:lnTo>
                    <a:lnTo>
                      <a:pt x="32" y="266"/>
                    </a:lnTo>
                    <a:lnTo>
                      <a:pt x="48" y="274"/>
                    </a:lnTo>
                    <a:lnTo>
                      <a:pt x="66" y="280"/>
                    </a:lnTo>
                    <a:lnTo>
                      <a:pt x="84" y="286"/>
                    </a:lnTo>
                    <a:lnTo>
                      <a:pt x="102" y="290"/>
                    </a:lnTo>
                    <a:lnTo>
                      <a:pt x="142" y="296"/>
                    </a:lnTo>
                    <a:lnTo>
                      <a:pt x="142" y="296"/>
                    </a:lnTo>
                    <a:lnTo>
                      <a:pt x="148" y="330"/>
                    </a:lnTo>
                    <a:lnTo>
                      <a:pt x="160" y="362"/>
                    </a:lnTo>
                    <a:lnTo>
                      <a:pt x="174" y="394"/>
                    </a:lnTo>
                    <a:lnTo>
                      <a:pt x="192" y="426"/>
                    </a:lnTo>
                    <a:lnTo>
                      <a:pt x="222" y="404"/>
                    </a:lnTo>
                    <a:lnTo>
                      <a:pt x="222" y="404"/>
                    </a:lnTo>
                    <a:lnTo>
                      <a:pt x="206" y="374"/>
                    </a:lnTo>
                    <a:lnTo>
                      <a:pt x="192" y="342"/>
                    </a:lnTo>
                    <a:lnTo>
                      <a:pt x="182" y="310"/>
                    </a:lnTo>
                    <a:lnTo>
                      <a:pt x="176" y="276"/>
                    </a:lnTo>
                    <a:lnTo>
                      <a:pt x="176" y="276"/>
                    </a:lnTo>
                    <a:lnTo>
                      <a:pt x="174" y="244"/>
                    </a:lnTo>
                    <a:lnTo>
                      <a:pt x="178" y="214"/>
                    </a:lnTo>
                    <a:lnTo>
                      <a:pt x="184" y="186"/>
                    </a:lnTo>
                    <a:lnTo>
                      <a:pt x="194" y="158"/>
                    </a:lnTo>
                    <a:lnTo>
                      <a:pt x="206" y="134"/>
                    </a:lnTo>
                    <a:lnTo>
                      <a:pt x="224" y="110"/>
                    </a:lnTo>
                    <a:lnTo>
                      <a:pt x="242" y="90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88" y="58"/>
                    </a:lnTo>
                    <a:lnTo>
                      <a:pt x="312" y="48"/>
                    </a:lnTo>
                    <a:lnTo>
                      <a:pt x="336" y="42"/>
                    </a:lnTo>
                    <a:lnTo>
                      <a:pt x="362" y="38"/>
                    </a:lnTo>
                    <a:lnTo>
                      <a:pt x="374" y="64"/>
                    </a:lnTo>
                    <a:lnTo>
                      <a:pt x="388" y="58"/>
                    </a:lnTo>
                    <a:lnTo>
                      <a:pt x="380" y="36"/>
                    </a:lnTo>
                    <a:lnTo>
                      <a:pt x="380" y="36"/>
                    </a:lnTo>
                    <a:lnTo>
                      <a:pt x="402" y="38"/>
                    </a:lnTo>
                    <a:lnTo>
                      <a:pt x="426" y="42"/>
                    </a:lnTo>
                    <a:lnTo>
                      <a:pt x="450" y="48"/>
                    </a:lnTo>
                    <a:lnTo>
                      <a:pt x="472" y="56"/>
                    </a:lnTo>
                    <a:lnTo>
                      <a:pt x="472" y="56"/>
                    </a:lnTo>
                    <a:lnTo>
                      <a:pt x="462" y="78"/>
                    </a:lnTo>
                    <a:lnTo>
                      <a:pt x="452" y="98"/>
                    </a:lnTo>
                    <a:lnTo>
                      <a:pt x="438" y="116"/>
                    </a:lnTo>
                    <a:lnTo>
                      <a:pt x="424" y="136"/>
                    </a:lnTo>
                    <a:lnTo>
                      <a:pt x="408" y="154"/>
                    </a:lnTo>
                    <a:lnTo>
                      <a:pt x="390" y="170"/>
                    </a:lnTo>
                    <a:lnTo>
                      <a:pt x="372" y="186"/>
                    </a:lnTo>
                    <a:lnTo>
                      <a:pt x="352" y="200"/>
                    </a:lnTo>
                    <a:lnTo>
                      <a:pt x="352" y="200"/>
                    </a:lnTo>
                    <a:lnTo>
                      <a:pt x="320" y="218"/>
                    </a:lnTo>
                    <a:lnTo>
                      <a:pt x="288" y="234"/>
                    </a:lnTo>
                    <a:lnTo>
                      <a:pt x="302" y="268"/>
                    </a:lnTo>
                    <a:lnTo>
                      <a:pt x="302" y="268"/>
                    </a:lnTo>
                    <a:lnTo>
                      <a:pt x="338" y="252"/>
                    </a:lnTo>
                    <a:lnTo>
                      <a:pt x="374" y="230"/>
                    </a:lnTo>
                    <a:lnTo>
                      <a:pt x="374" y="230"/>
                    </a:lnTo>
                    <a:lnTo>
                      <a:pt x="396" y="212"/>
                    </a:lnTo>
                    <a:lnTo>
                      <a:pt x="418" y="194"/>
                    </a:lnTo>
                    <a:lnTo>
                      <a:pt x="440" y="174"/>
                    </a:lnTo>
                    <a:lnTo>
                      <a:pt x="458" y="152"/>
                    </a:lnTo>
                    <a:lnTo>
                      <a:pt x="474" y="128"/>
                    </a:lnTo>
                    <a:lnTo>
                      <a:pt x="490" y="104"/>
                    </a:lnTo>
                    <a:lnTo>
                      <a:pt x="502" y="80"/>
                    </a:lnTo>
                    <a:lnTo>
                      <a:pt x="514" y="54"/>
                    </a:lnTo>
                    <a:lnTo>
                      <a:pt x="520" y="38"/>
                    </a:lnTo>
                    <a:lnTo>
                      <a:pt x="504" y="30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29" name="Freeform 94">
                <a:extLst>
                  <a:ext uri="{FF2B5EF4-FFF2-40B4-BE49-F238E27FC236}">
                    <a16:creationId xmlns:a16="http://schemas.microsoft.com/office/drawing/2014/main" id="{7A7EEBCA-6627-2F1C-BE2F-58A7C95AE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88" y="4622163"/>
                <a:ext cx="1094348" cy="1094771"/>
              </a:xfrm>
              <a:custGeom>
                <a:avLst/>
                <a:gdLst/>
                <a:ahLst/>
                <a:cxnLst>
                  <a:cxn ang="0">
                    <a:pos x="690" y="492"/>
                  </a:cxn>
                  <a:cxn ang="0">
                    <a:pos x="198" y="690"/>
                  </a:cxn>
                  <a:cxn ang="0">
                    <a:pos x="0" y="198"/>
                  </a:cxn>
                  <a:cxn ang="0">
                    <a:pos x="492" y="0"/>
                  </a:cxn>
                  <a:cxn ang="0">
                    <a:pos x="690" y="492"/>
                  </a:cxn>
                </a:cxnLst>
                <a:rect l="0" t="0" r="r" b="b"/>
                <a:pathLst>
                  <a:path w="690" h="690">
                    <a:moveTo>
                      <a:pt x="690" y="492"/>
                    </a:moveTo>
                    <a:lnTo>
                      <a:pt x="198" y="690"/>
                    </a:lnTo>
                    <a:lnTo>
                      <a:pt x="0" y="198"/>
                    </a:lnTo>
                    <a:lnTo>
                      <a:pt x="492" y="0"/>
                    </a:lnTo>
                    <a:lnTo>
                      <a:pt x="690" y="492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0" name="Freeform 95">
                <a:extLst>
                  <a:ext uri="{FF2B5EF4-FFF2-40B4-BE49-F238E27FC236}">
                    <a16:creationId xmlns:a16="http://schemas.microsoft.com/office/drawing/2014/main" id="{61E84731-D363-277C-C434-977AFE0CD4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985" y="5315108"/>
                <a:ext cx="86072" cy="8610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16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46" y="8"/>
                  </a:cxn>
                  <a:cxn ang="0">
                    <a:pos x="52" y="16"/>
                  </a:cxn>
                  <a:cxn ang="0">
                    <a:pos x="52" y="36"/>
                  </a:cxn>
                  <a:cxn ang="0">
                    <a:pos x="38" y="52"/>
                  </a:cxn>
                  <a:cxn ang="0">
                    <a:pos x="26" y="54"/>
                  </a:cxn>
                  <a:cxn ang="0">
                    <a:pos x="8" y="46"/>
                  </a:cxn>
                  <a:cxn ang="0">
                    <a:pos x="2" y="36"/>
                  </a:cxn>
                  <a:cxn ang="0">
                    <a:pos x="6" y="34"/>
                  </a:cxn>
                  <a:cxn ang="0">
                    <a:pos x="18" y="48"/>
                  </a:cxn>
                  <a:cxn ang="0">
                    <a:pos x="36" y="48"/>
                  </a:cxn>
                  <a:cxn ang="0">
                    <a:pos x="42" y="42"/>
                  </a:cxn>
                  <a:cxn ang="0">
                    <a:pos x="50" y="26"/>
                  </a:cxn>
                  <a:cxn ang="0">
                    <a:pos x="48" y="18"/>
                  </a:cxn>
                  <a:cxn ang="0">
                    <a:pos x="36" y="6"/>
                  </a:cxn>
                  <a:cxn ang="0">
                    <a:pos x="18" y="6"/>
                  </a:cxn>
                  <a:cxn ang="0">
                    <a:pos x="10" y="10"/>
                  </a:cxn>
                  <a:cxn ang="0">
                    <a:pos x="4" y="26"/>
                  </a:cxn>
                  <a:cxn ang="0">
                    <a:pos x="6" y="34"/>
                  </a:cxn>
                  <a:cxn ang="0">
                    <a:pos x="40" y="38"/>
                  </a:cxn>
                  <a:cxn ang="0">
                    <a:pos x="22" y="30"/>
                  </a:cxn>
                  <a:cxn ang="0">
                    <a:pos x="22" y="4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6" y="16"/>
                  </a:cxn>
                  <a:cxn ang="0">
                    <a:pos x="36" y="18"/>
                  </a:cxn>
                  <a:cxn ang="0">
                    <a:pos x="32" y="26"/>
                  </a:cxn>
                  <a:cxn ang="0">
                    <a:pos x="18" y="18"/>
                  </a:cxn>
                  <a:cxn ang="0">
                    <a:pos x="24" y="24"/>
                  </a:cxn>
                  <a:cxn ang="0">
                    <a:pos x="30" y="22"/>
                  </a:cxn>
                  <a:cxn ang="0">
                    <a:pos x="32" y="18"/>
                  </a:cxn>
                  <a:cxn ang="0">
                    <a:pos x="30" y="16"/>
                  </a:cxn>
                  <a:cxn ang="0">
                    <a:pos x="24" y="16"/>
                  </a:cxn>
                </a:cxnLst>
                <a:rect l="0" t="0" r="r" b="b"/>
                <a:pathLst>
                  <a:path w="54" h="54">
                    <a:moveTo>
                      <a:pt x="2" y="36"/>
                    </a:moveTo>
                    <a:lnTo>
                      <a:pt x="2" y="3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2" y="36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6"/>
                    </a:lnTo>
                    <a:lnTo>
                      <a:pt x="2" y="36"/>
                    </a:lnTo>
                    <a:close/>
                    <a:moveTo>
                      <a:pt x="6" y="34"/>
                    </a:moveTo>
                    <a:lnTo>
                      <a:pt x="6" y="34"/>
                    </a:lnTo>
                    <a:lnTo>
                      <a:pt x="10" y="42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2" y="42"/>
                    </a:lnTo>
                    <a:lnTo>
                      <a:pt x="48" y="36"/>
                    </a:lnTo>
                    <a:lnTo>
                      <a:pt x="50" y="2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2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0" y="10"/>
                    </a:lnTo>
                    <a:lnTo>
                      <a:pt x="6" y="18"/>
                    </a:lnTo>
                    <a:lnTo>
                      <a:pt x="4" y="26"/>
                    </a:lnTo>
                    <a:lnTo>
                      <a:pt x="6" y="34"/>
                    </a:lnTo>
                    <a:lnTo>
                      <a:pt x="6" y="34"/>
                    </a:lnTo>
                    <a:close/>
                    <a:moveTo>
                      <a:pt x="44" y="36"/>
                    </a:moveTo>
                    <a:lnTo>
                      <a:pt x="40" y="38"/>
                    </a:lnTo>
                    <a:lnTo>
                      <a:pt x="28" y="28"/>
                    </a:lnTo>
                    <a:lnTo>
                      <a:pt x="22" y="30"/>
                    </a:lnTo>
                    <a:lnTo>
                      <a:pt x="28" y="42"/>
                    </a:lnTo>
                    <a:lnTo>
                      <a:pt x="22" y="44"/>
                    </a:lnTo>
                    <a:lnTo>
                      <a:pt x="1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2" y="26"/>
                    </a:lnTo>
                    <a:lnTo>
                      <a:pt x="44" y="36"/>
                    </a:lnTo>
                    <a:close/>
                    <a:moveTo>
                      <a:pt x="18" y="18"/>
                    </a:moveTo>
                    <a:lnTo>
                      <a:pt x="20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4" y="1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1" name="Freeform 96">
                <a:extLst>
                  <a:ext uri="{FF2B5EF4-FFF2-40B4-BE49-F238E27FC236}">
                    <a16:creationId xmlns:a16="http://schemas.microsoft.com/office/drawing/2014/main" id="{2D05C4D4-153B-BF26-6887-2E5215519A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797" y="5034240"/>
                <a:ext cx="57382" cy="120959"/>
              </a:xfrm>
              <a:custGeom>
                <a:avLst/>
                <a:gdLst/>
                <a:ahLst/>
                <a:cxnLst>
                  <a:cxn ang="0">
                    <a:pos x="36" y="70"/>
                  </a:cxn>
                  <a:cxn ang="0">
                    <a:pos x="36" y="70"/>
                  </a:cxn>
                  <a:cxn ang="0">
                    <a:pos x="34" y="72"/>
                  </a:cxn>
                  <a:cxn ang="0">
                    <a:pos x="32" y="76"/>
                  </a:cxn>
                  <a:cxn ang="0">
                    <a:pos x="32" y="76"/>
                  </a:cxn>
                  <a:cxn ang="0">
                    <a:pos x="28" y="76"/>
                  </a:cxn>
                  <a:cxn ang="0">
                    <a:pos x="26" y="72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0" y="36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8" y="30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8" y="26"/>
                  </a:cxn>
                  <a:cxn ang="0">
                    <a:pos x="20" y="30"/>
                  </a:cxn>
                  <a:cxn ang="0">
                    <a:pos x="36" y="70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12" y="6"/>
                  </a:cxn>
                  <a:cxn ang="0">
                    <a:pos x="12" y="8"/>
                  </a:cxn>
                </a:cxnLst>
                <a:rect l="0" t="0" r="r" b="b"/>
                <a:pathLst>
                  <a:path w="36" h="76">
                    <a:moveTo>
                      <a:pt x="36" y="70"/>
                    </a:moveTo>
                    <a:lnTo>
                      <a:pt x="36" y="70"/>
                    </a:lnTo>
                    <a:lnTo>
                      <a:pt x="34" y="7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8" y="76"/>
                    </a:lnTo>
                    <a:lnTo>
                      <a:pt x="26" y="7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36" y="70"/>
                    </a:lnTo>
                    <a:close/>
                    <a:moveTo>
                      <a:pt x="12" y="8"/>
                    </a:moveTo>
                    <a:lnTo>
                      <a:pt x="12" y="8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2" name="Freeform 97">
                <a:extLst>
                  <a:ext uri="{FF2B5EF4-FFF2-40B4-BE49-F238E27FC236}">
                    <a16:creationId xmlns:a16="http://schemas.microsoft.com/office/drawing/2014/main" id="{19F92003-F816-E54E-2CC0-3FF534C7A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78" y="5013738"/>
                <a:ext cx="61480" cy="118908"/>
              </a:xfrm>
              <a:custGeom>
                <a:avLst/>
                <a:gdLst/>
                <a:ahLst/>
                <a:cxnLst>
                  <a:cxn ang="0">
                    <a:pos x="34" y="74"/>
                  </a:cxn>
                  <a:cxn ang="0">
                    <a:pos x="30" y="74"/>
                  </a:cxn>
                  <a:cxn ang="0">
                    <a:pos x="30" y="74"/>
                  </a:cxn>
                  <a:cxn ang="0">
                    <a:pos x="28" y="76"/>
                  </a:cxn>
                  <a:cxn ang="0">
                    <a:pos x="24" y="7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0" y="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6" y="66"/>
                  </a:cxn>
                  <a:cxn ang="0">
                    <a:pos x="38" y="68"/>
                  </a:cxn>
                  <a:cxn ang="0">
                    <a:pos x="38" y="68"/>
                  </a:cxn>
                  <a:cxn ang="0">
                    <a:pos x="38" y="72"/>
                  </a:cxn>
                  <a:cxn ang="0">
                    <a:pos x="34" y="74"/>
                  </a:cxn>
                  <a:cxn ang="0">
                    <a:pos x="34" y="74"/>
                  </a:cxn>
                </a:cxnLst>
                <a:rect l="0" t="0" r="r" b="b"/>
                <a:pathLst>
                  <a:path w="38" h="76">
                    <a:moveTo>
                      <a:pt x="34" y="74"/>
                    </a:moveTo>
                    <a:lnTo>
                      <a:pt x="30" y="74"/>
                    </a:lnTo>
                    <a:lnTo>
                      <a:pt x="30" y="74"/>
                    </a:lnTo>
                    <a:lnTo>
                      <a:pt x="28" y="76"/>
                    </a:lnTo>
                    <a:lnTo>
                      <a:pt x="24" y="7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72"/>
                    </a:lnTo>
                    <a:lnTo>
                      <a:pt x="34" y="74"/>
                    </a:lnTo>
                    <a:lnTo>
                      <a:pt x="34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3" name="Freeform 98">
                <a:extLst>
                  <a:ext uri="{FF2B5EF4-FFF2-40B4-BE49-F238E27FC236}">
                    <a16:creationId xmlns:a16="http://schemas.microsoft.com/office/drawing/2014/main" id="{9ABB4073-BADD-3C25-7EEC-745388D97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511" y="4991187"/>
                <a:ext cx="59430" cy="120957"/>
              </a:xfrm>
              <a:custGeom>
                <a:avLst/>
                <a:gdLst/>
                <a:ahLst/>
                <a:cxnLst>
                  <a:cxn ang="0">
                    <a:pos x="34" y="74"/>
                  </a:cxn>
                  <a:cxn ang="0">
                    <a:pos x="32" y="76"/>
                  </a:cxn>
                  <a:cxn ang="0">
                    <a:pos x="32" y="76"/>
                  </a:cxn>
                  <a:cxn ang="0">
                    <a:pos x="28" y="76"/>
                  </a:cxn>
                  <a:cxn ang="0">
                    <a:pos x="24" y="7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6" y="66"/>
                  </a:cxn>
                  <a:cxn ang="0">
                    <a:pos x="38" y="68"/>
                  </a:cxn>
                  <a:cxn ang="0">
                    <a:pos x="38" y="68"/>
                  </a:cxn>
                  <a:cxn ang="0">
                    <a:pos x="38" y="72"/>
                  </a:cxn>
                  <a:cxn ang="0">
                    <a:pos x="34" y="74"/>
                  </a:cxn>
                  <a:cxn ang="0">
                    <a:pos x="34" y="74"/>
                  </a:cxn>
                </a:cxnLst>
                <a:rect l="0" t="0" r="r" b="b"/>
                <a:pathLst>
                  <a:path w="38" h="76">
                    <a:moveTo>
                      <a:pt x="34" y="74"/>
                    </a:moveTo>
                    <a:lnTo>
                      <a:pt x="32" y="76"/>
                    </a:lnTo>
                    <a:lnTo>
                      <a:pt x="32" y="76"/>
                    </a:lnTo>
                    <a:lnTo>
                      <a:pt x="28" y="76"/>
                    </a:lnTo>
                    <a:lnTo>
                      <a:pt x="24" y="7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8" y="72"/>
                    </a:lnTo>
                    <a:lnTo>
                      <a:pt x="34" y="74"/>
                    </a:lnTo>
                    <a:lnTo>
                      <a:pt x="34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4" name="Freeform 99">
                <a:extLst>
                  <a:ext uri="{FF2B5EF4-FFF2-40B4-BE49-F238E27FC236}">
                    <a16:creationId xmlns:a16="http://schemas.microsoft.com/office/drawing/2014/main" id="{9109380B-96D9-52C1-E9A9-65C14FEBEA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38" y="4997337"/>
                <a:ext cx="86072" cy="86106"/>
              </a:xfrm>
              <a:custGeom>
                <a:avLst/>
                <a:gdLst/>
                <a:ahLst/>
                <a:cxnLst>
                  <a:cxn ang="0">
                    <a:pos x="50" y="16"/>
                  </a:cxn>
                  <a:cxn ang="0">
                    <a:pos x="50" y="16"/>
                  </a:cxn>
                  <a:cxn ang="0">
                    <a:pos x="48" y="20"/>
                  </a:cxn>
                  <a:cxn ang="0">
                    <a:pos x="46" y="22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4"/>
                  </a:cxn>
                  <a:cxn ang="0">
                    <a:pos x="26" y="46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8" y="42"/>
                  </a:cxn>
                  <a:cxn ang="0">
                    <a:pos x="42" y="38"/>
                  </a:cxn>
                  <a:cxn ang="0">
                    <a:pos x="46" y="34"/>
                  </a:cxn>
                  <a:cxn ang="0">
                    <a:pos x="46" y="34"/>
                  </a:cxn>
                  <a:cxn ang="0">
                    <a:pos x="48" y="34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4" y="36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50" y="44"/>
                  </a:cxn>
                  <a:cxn ang="0">
                    <a:pos x="44" y="48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8" y="46"/>
                  </a:cxn>
                  <a:cxn ang="0">
                    <a:pos x="4" y="38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44" y="6"/>
                  </a:cxn>
                  <a:cxn ang="0">
                    <a:pos x="48" y="12"/>
                  </a:cxn>
                  <a:cxn ang="0">
                    <a:pos x="50" y="1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4" y="12"/>
                  </a:cxn>
                  <a:cxn ang="0">
                    <a:pos x="10" y="16"/>
                  </a:cxn>
                  <a:cxn ang="0">
                    <a:pos x="8" y="22"/>
                  </a:cxn>
                  <a:cxn ang="0">
                    <a:pos x="8" y="28"/>
                  </a:cxn>
                  <a:cxn ang="0">
                    <a:pos x="40" y="16"/>
                  </a:cxn>
                  <a:cxn ang="0">
                    <a:pos x="40" y="16"/>
                  </a:cxn>
                  <a:cxn ang="0">
                    <a:pos x="36" y="12"/>
                  </a:cxn>
                  <a:cxn ang="0">
                    <a:pos x="32" y="8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20" y="8"/>
                  </a:cxn>
                </a:cxnLst>
                <a:rect l="0" t="0" r="r" b="b"/>
                <a:pathLst>
                  <a:path w="54" h="54">
                    <a:moveTo>
                      <a:pt x="50" y="16"/>
                    </a:moveTo>
                    <a:lnTo>
                      <a:pt x="50" y="16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2" y="38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0" y="44"/>
                    </a:lnTo>
                    <a:lnTo>
                      <a:pt x="44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4" y="6"/>
                    </a:lnTo>
                    <a:lnTo>
                      <a:pt x="48" y="12"/>
                    </a:lnTo>
                    <a:lnTo>
                      <a:pt x="50" y="16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5" name="Freeform 100">
                <a:extLst>
                  <a:ext uri="{FF2B5EF4-FFF2-40B4-BE49-F238E27FC236}">
                    <a16:creationId xmlns:a16="http://schemas.microsoft.com/office/drawing/2014/main" id="{AFB03BD8-CE65-90D0-7226-A74148DF9D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4428" y="5282306"/>
                <a:ext cx="112714" cy="127108"/>
              </a:xfrm>
              <a:custGeom>
                <a:avLst/>
                <a:gdLst/>
                <a:ahLst/>
                <a:cxnLst>
                  <a:cxn ang="0">
                    <a:pos x="52" y="72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0" y="80"/>
                  </a:cxn>
                  <a:cxn ang="0">
                    <a:pos x="26" y="78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2" y="1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50" y="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20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8" y="30"/>
                  </a:cxn>
                  <a:cxn ang="0">
                    <a:pos x="64" y="32"/>
                  </a:cxn>
                  <a:cxn ang="0">
                    <a:pos x="66" y="36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70" y="50"/>
                  </a:cxn>
                  <a:cxn ang="0">
                    <a:pos x="68" y="58"/>
                  </a:cxn>
                  <a:cxn ang="0">
                    <a:pos x="62" y="66"/>
                  </a:cxn>
                  <a:cxn ang="0">
                    <a:pos x="52" y="72"/>
                  </a:cxn>
                  <a:cxn ang="0">
                    <a:pos x="52" y="72"/>
                  </a:cxn>
                  <a:cxn ang="0">
                    <a:pos x="40" y="40"/>
                  </a:cxn>
                  <a:cxn ang="0">
                    <a:pos x="24" y="46"/>
                  </a:cxn>
                  <a:cxn ang="0">
                    <a:pos x="34" y="70"/>
                  </a:cxn>
                  <a:cxn ang="0">
                    <a:pos x="50" y="64"/>
                  </a:cxn>
                  <a:cxn ang="0">
                    <a:pos x="50" y="64"/>
                  </a:cxn>
                  <a:cxn ang="0">
                    <a:pos x="56" y="60"/>
                  </a:cxn>
                  <a:cxn ang="0">
                    <a:pos x="60" y="56"/>
                  </a:cxn>
                  <a:cxn ang="0">
                    <a:pos x="62" y="50"/>
                  </a:cxn>
                  <a:cxn ang="0">
                    <a:pos x="60" y="44"/>
                  </a:cxn>
                  <a:cxn ang="0">
                    <a:pos x="60" y="44"/>
                  </a:cxn>
                  <a:cxn ang="0">
                    <a:pos x="58" y="40"/>
                  </a:cxn>
                  <a:cxn ang="0">
                    <a:pos x="52" y="38"/>
                  </a:cxn>
                  <a:cxn ang="0">
                    <a:pos x="46" y="38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28" y="10"/>
                  </a:cxn>
                  <a:cxn ang="0">
                    <a:pos x="14" y="16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6" y="20"/>
                  </a:cxn>
                  <a:cxn ang="0">
                    <a:pos x="46" y="14"/>
                  </a:cxn>
                  <a:cxn ang="0">
                    <a:pos x="46" y="14"/>
                  </a:cxn>
                  <a:cxn ang="0">
                    <a:pos x="44" y="10"/>
                  </a:cxn>
                  <a:cxn ang="0">
                    <a:pos x="38" y="8"/>
                  </a:cxn>
                  <a:cxn ang="0">
                    <a:pos x="34" y="8"/>
                  </a:cxn>
                  <a:cxn ang="0">
                    <a:pos x="28" y="10"/>
                  </a:cxn>
                  <a:cxn ang="0">
                    <a:pos x="28" y="10"/>
                  </a:cxn>
                </a:cxnLst>
                <a:rect l="0" t="0" r="r" b="b"/>
                <a:pathLst>
                  <a:path w="70" h="80">
                    <a:moveTo>
                      <a:pt x="52" y="72"/>
                    </a:moveTo>
                    <a:lnTo>
                      <a:pt x="32" y="80"/>
                    </a:lnTo>
                    <a:lnTo>
                      <a:pt x="32" y="80"/>
                    </a:lnTo>
                    <a:lnTo>
                      <a:pt x="30" y="80"/>
                    </a:lnTo>
                    <a:lnTo>
                      <a:pt x="26" y="7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2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8" y="30"/>
                    </a:lnTo>
                    <a:lnTo>
                      <a:pt x="64" y="32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2" y="66"/>
                    </a:lnTo>
                    <a:lnTo>
                      <a:pt x="52" y="72"/>
                    </a:lnTo>
                    <a:lnTo>
                      <a:pt x="52" y="72"/>
                    </a:lnTo>
                    <a:close/>
                    <a:moveTo>
                      <a:pt x="40" y="40"/>
                    </a:moveTo>
                    <a:lnTo>
                      <a:pt x="24" y="46"/>
                    </a:lnTo>
                    <a:lnTo>
                      <a:pt x="34" y="70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6" y="60"/>
                    </a:lnTo>
                    <a:lnTo>
                      <a:pt x="60" y="56"/>
                    </a:lnTo>
                    <a:lnTo>
                      <a:pt x="62" y="50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58" y="40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40" y="40"/>
                    </a:lnTo>
                    <a:lnTo>
                      <a:pt x="40" y="40"/>
                    </a:lnTo>
                    <a:close/>
                    <a:moveTo>
                      <a:pt x="28" y="10"/>
                    </a:moveTo>
                    <a:lnTo>
                      <a:pt x="14" y="1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6" y="20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28" y="1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6" name="Freeform 101">
                <a:extLst>
                  <a:ext uri="{FF2B5EF4-FFF2-40B4-BE49-F238E27FC236}">
                    <a16:creationId xmlns:a16="http://schemas.microsoft.com/office/drawing/2014/main" id="{CD544A90-7443-E142-92B7-EA2BB52D5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143" y="5247453"/>
                <a:ext cx="55332" cy="120959"/>
              </a:xfrm>
              <a:custGeom>
                <a:avLst/>
                <a:gdLst/>
                <a:ahLst/>
                <a:cxnLst>
                  <a:cxn ang="0">
                    <a:pos x="34" y="74"/>
                  </a:cxn>
                  <a:cxn ang="0">
                    <a:pos x="30" y="74"/>
                  </a:cxn>
                  <a:cxn ang="0">
                    <a:pos x="30" y="74"/>
                  </a:cxn>
                  <a:cxn ang="0">
                    <a:pos x="26" y="76"/>
                  </a:cxn>
                  <a:cxn ang="0">
                    <a:pos x="24" y="7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4" y="66"/>
                  </a:cxn>
                  <a:cxn ang="0">
                    <a:pos x="36" y="68"/>
                  </a:cxn>
                  <a:cxn ang="0">
                    <a:pos x="36" y="68"/>
                  </a:cxn>
                  <a:cxn ang="0">
                    <a:pos x="36" y="72"/>
                  </a:cxn>
                  <a:cxn ang="0">
                    <a:pos x="34" y="74"/>
                  </a:cxn>
                  <a:cxn ang="0">
                    <a:pos x="34" y="74"/>
                  </a:cxn>
                </a:cxnLst>
                <a:rect l="0" t="0" r="r" b="b"/>
                <a:pathLst>
                  <a:path w="36" h="76">
                    <a:moveTo>
                      <a:pt x="34" y="74"/>
                    </a:moveTo>
                    <a:lnTo>
                      <a:pt x="30" y="74"/>
                    </a:lnTo>
                    <a:lnTo>
                      <a:pt x="30" y="74"/>
                    </a:lnTo>
                    <a:lnTo>
                      <a:pt x="26" y="76"/>
                    </a:lnTo>
                    <a:lnTo>
                      <a:pt x="24" y="7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2"/>
                    </a:lnTo>
                    <a:lnTo>
                      <a:pt x="34" y="74"/>
                    </a:lnTo>
                    <a:lnTo>
                      <a:pt x="34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7" name="Freeform 102">
                <a:extLst>
                  <a:ext uri="{FF2B5EF4-FFF2-40B4-BE49-F238E27FC236}">
                    <a16:creationId xmlns:a16="http://schemas.microsoft.com/office/drawing/2014/main" id="{755A2B31-166D-4B11-7FD3-9270C25298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869" y="5253604"/>
                <a:ext cx="81974" cy="86106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8" y="16"/>
                  </a:cxn>
                  <a:cxn ang="0">
                    <a:pos x="48" y="18"/>
                  </a:cxn>
                  <a:cxn ang="0">
                    <a:pos x="46" y="22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4" y="40"/>
                  </a:cxn>
                  <a:cxn ang="0">
                    <a:pos x="20" y="44"/>
                  </a:cxn>
                  <a:cxn ang="0">
                    <a:pos x="26" y="46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42" y="38"/>
                  </a:cxn>
                  <a:cxn ang="0">
                    <a:pos x="44" y="34"/>
                  </a:cxn>
                  <a:cxn ang="0">
                    <a:pos x="44" y="34"/>
                  </a:cxn>
                  <a:cxn ang="0">
                    <a:pos x="46" y="34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2" y="38"/>
                  </a:cxn>
                  <a:cxn ang="0">
                    <a:pos x="52" y="38"/>
                  </a:cxn>
                  <a:cxn ang="0">
                    <a:pos x="48" y="44"/>
                  </a:cxn>
                  <a:cxn ang="0">
                    <a:pos x="44" y="48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2" y="6"/>
                  </a:cxn>
                  <a:cxn ang="0">
                    <a:pos x="48" y="12"/>
                  </a:cxn>
                  <a:cxn ang="0">
                    <a:pos x="48" y="1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4" y="12"/>
                  </a:cxn>
                  <a:cxn ang="0">
                    <a:pos x="10" y="16"/>
                  </a:cxn>
                  <a:cxn ang="0">
                    <a:pos x="8" y="22"/>
                  </a:cxn>
                  <a:cxn ang="0">
                    <a:pos x="8" y="28"/>
                  </a:cxn>
                  <a:cxn ang="0">
                    <a:pos x="40" y="16"/>
                  </a:cxn>
                  <a:cxn ang="0">
                    <a:pos x="40" y="16"/>
                  </a:cxn>
                  <a:cxn ang="0">
                    <a:pos x="36" y="12"/>
                  </a:cxn>
                  <a:cxn ang="0">
                    <a:pos x="30" y="8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20" y="8"/>
                  </a:cxn>
                </a:cxnLst>
                <a:rect l="0" t="0" r="r" b="b"/>
                <a:pathLst>
                  <a:path w="52" h="54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8"/>
                    </a:lnTo>
                    <a:lnTo>
                      <a:pt x="46" y="2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0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48" y="44"/>
                    </a:lnTo>
                    <a:lnTo>
                      <a:pt x="44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48" y="16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8" name="Freeform 103">
                <a:extLst>
                  <a:ext uri="{FF2B5EF4-FFF2-40B4-BE49-F238E27FC236}">
                    <a16:creationId xmlns:a16="http://schemas.microsoft.com/office/drawing/2014/main" id="{5C271804-4C56-DF90-4A19-4FAE95414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090" y="5200301"/>
                <a:ext cx="114763" cy="98406"/>
              </a:xfrm>
              <a:custGeom>
                <a:avLst/>
                <a:gdLst/>
                <a:ahLst/>
                <a:cxnLst>
                  <a:cxn ang="0">
                    <a:pos x="68" y="48"/>
                  </a:cxn>
                  <a:cxn ang="0">
                    <a:pos x="66" y="50"/>
                  </a:cxn>
                  <a:cxn ang="0">
                    <a:pos x="66" y="50"/>
                  </a:cxn>
                  <a:cxn ang="0">
                    <a:pos x="62" y="50"/>
                  </a:cxn>
                  <a:cxn ang="0">
                    <a:pos x="60" y="48"/>
                  </a:cxn>
                  <a:cxn ang="0">
                    <a:pos x="60" y="48"/>
                  </a:cxn>
                  <a:cxn ang="0">
                    <a:pos x="52" y="54"/>
                  </a:cxn>
                  <a:cxn ang="0">
                    <a:pos x="44" y="60"/>
                  </a:cxn>
                  <a:cxn ang="0">
                    <a:pos x="44" y="60"/>
                  </a:cxn>
                  <a:cxn ang="0">
                    <a:pos x="34" y="62"/>
                  </a:cxn>
                  <a:cxn ang="0">
                    <a:pos x="26" y="62"/>
                  </a:cxn>
                  <a:cxn ang="0">
                    <a:pos x="20" y="58"/>
                  </a:cxn>
                  <a:cxn ang="0">
                    <a:pos x="14" y="52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" y="2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10" y="16"/>
                  </a:cxn>
                  <a:cxn ang="0">
                    <a:pos x="14" y="20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26" y="52"/>
                  </a:cxn>
                  <a:cxn ang="0">
                    <a:pos x="30" y="54"/>
                  </a:cxn>
                  <a:cxn ang="0">
                    <a:pos x="34" y="52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8" y="46"/>
                  </a:cxn>
                  <a:cxn ang="0">
                    <a:pos x="56" y="38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4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0" y="0"/>
                  </a:cxn>
                  <a:cxn ang="0">
                    <a:pos x="54" y="4"/>
                  </a:cxn>
                  <a:cxn ang="0">
                    <a:pos x="66" y="38"/>
                  </a:cxn>
                  <a:cxn ang="0">
                    <a:pos x="66" y="38"/>
                  </a:cxn>
                  <a:cxn ang="0">
                    <a:pos x="70" y="40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2" y="46"/>
                  </a:cxn>
                  <a:cxn ang="0">
                    <a:pos x="68" y="48"/>
                  </a:cxn>
                  <a:cxn ang="0">
                    <a:pos x="68" y="48"/>
                  </a:cxn>
                </a:cxnLst>
                <a:rect l="0" t="0" r="r" b="b"/>
                <a:pathLst>
                  <a:path w="72" h="62">
                    <a:moveTo>
                      <a:pt x="68" y="48"/>
                    </a:moveTo>
                    <a:lnTo>
                      <a:pt x="66" y="50"/>
                    </a:lnTo>
                    <a:lnTo>
                      <a:pt x="66" y="50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52" y="54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34" y="62"/>
                    </a:lnTo>
                    <a:lnTo>
                      <a:pt x="26" y="62"/>
                    </a:lnTo>
                    <a:lnTo>
                      <a:pt x="20" y="58"/>
                    </a:lnTo>
                    <a:lnTo>
                      <a:pt x="14" y="52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6" y="52"/>
                    </a:lnTo>
                    <a:lnTo>
                      <a:pt x="30" y="54"/>
                    </a:lnTo>
                    <a:lnTo>
                      <a:pt x="34" y="52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8" y="46"/>
                    </a:lnTo>
                    <a:lnTo>
                      <a:pt x="56" y="3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4" y="4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70" y="40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2" y="46"/>
                    </a:lnTo>
                    <a:lnTo>
                      <a:pt x="68" y="48"/>
                    </a:lnTo>
                    <a:lnTo>
                      <a:pt x="6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39" name="Freeform 104">
                <a:extLst>
                  <a:ext uri="{FF2B5EF4-FFF2-40B4-BE49-F238E27FC236}">
                    <a16:creationId xmlns:a16="http://schemas.microsoft.com/office/drawing/2014/main" id="{6638086A-76D0-31D6-8C76-DB44A475A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8149" y="5165448"/>
                <a:ext cx="86072" cy="86106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8" y="16"/>
                  </a:cxn>
                  <a:cxn ang="0">
                    <a:pos x="48" y="20"/>
                  </a:cxn>
                  <a:cxn ang="0">
                    <a:pos x="46" y="22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6" y="40"/>
                  </a:cxn>
                  <a:cxn ang="0">
                    <a:pos x="20" y="44"/>
                  </a:cxn>
                  <a:cxn ang="0">
                    <a:pos x="26" y="46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8" y="42"/>
                  </a:cxn>
                  <a:cxn ang="0">
                    <a:pos x="42" y="38"/>
                  </a:cxn>
                  <a:cxn ang="0">
                    <a:pos x="44" y="34"/>
                  </a:cxn>
                  <a:cxn ang="0">
                    <a:pos x="44" y="34"/>
                  </a:cxn>
                  <a:cxn ang="0">
                    <a:pos x="46" y="34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4" y="34"/>
                  </a:cxn>
                  <a:cxn ang="0">
                    <a:pos x="52" y="38"/>
                  </a:cxn>
                  <a:cxn ang="0">
                    <a:pos x="52" y="38"/>
                  </a:cxn>
                  <a:cxn ang="0">
                    <a:pos x="48" y="44"/>
                  </a:cxn>
                  <a:cxn ang="0">
                    <a:pos x="44" y="48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6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42" y="6"/>
                  </a:cxn>
                  <a:cxn ang="0">
                    <a:pos x="48" y="12"/>
                  </a:cxn>
                  <a:cxn ang="0">
                    <a:pos x="48" y="1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4" y="12"/>
                  </a:cxn>
                  <a:cxn ang="0">
                    <a:pos x="10" y="16"/>
                  </a:cxn>
                  <a:cxn ang="0">
                    <a:pos x="8" y="22"/>
                  </a:cxn>
                  <a:cxn ang="0">
                    <a:pos x="8" y="28"/>
                  </a:cxn>
                  <a:cxn ang="0">
                    <a:pos x="40" y="16"/>
                  </a:cxn>
                  <a:cxn ang="0">
                    <a:pos x="40" y="16"/>
                  </a:cxn>
                  <a:cxn ang="0">
                    <a:pos x="36" y="12"/>
                  </a:cxn>
                  <a:cxn ang="0">
                    <a:pos x="32" y="8"/>
                  </a:cxn>
                  <a:cxn ang="0">
                    <a:pos x="26" y="8"/>
                  </a:cxn>
                  <a:cxn ang="0">
                    <a:pos x="20" y="8"/>
                  </a:cxn>
                  <a:cxn ang="0">
                    <a:pos x="20" y="8"/>
                  </a:cxn>
                </a:cxnLst>
                <a:rect l="0" t="0" r="r" b="b"/>
                <a:pathLst>
                  <a:path w="54" h="54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40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48" y="44"/>
                    </a:lnTo>
                    <a:lnTo>
                      <a:pt x="44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48" y="16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0" name="Freeform 105">
                <a:extLst>
                  <a:ext uri="{FF2B5EF4-FFF2-40B4-BE49-F238E27FC236}">
                    <a16:creationId xmlns:a16="http://schemas.microsoft.com/office/drawing/2014/main" id="{56A42F84-65FB-78FF-410A-07433D2A1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913" y="5034240"/>
                <a:ext cx="182391" cy="155810"/>
              </a:xfrm>
              <a:custGeom>
                <a:avLst/>
                <a:gdLst/>
                <a:ahLst/>
                <a:cxnLst>
                  <a:cxn ang="0">
                    <a:pos x="104" y="98"/>
                  </a:cxn>
                  <a:cxn ang="0">
                    <a:pos x="100" y="98"/>
                  </a:cxn>
                  <a:cxn ang="0">
                    <a:pos x="74" y="84"/>
                  </a:cxn>
                  <a:cxn ang="0">
                    <a:pos x="54" y="60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38" y="44"/>
                  </a:cxn>
                  <a:cxn ang="0">
                    <a:pos x="38" y="40"/>
                  </a:cxn>
                  <a:cxn ang="0">
                    <a:pos x="42" y="38"/>
                  </a:cxn>
                  <a:cxn ang="0">
                    <a:pos x="46" y="36"/>
                  </a:cxn>
                  <a:cxn ang="0">
                    <a:pos x="52" y="38"/>
                  </a:cxn>
                  <a:cxn ang="0">
                    <a:pos x="62" y="56"/>
                  </a:cxn>
                  <a:cxn ang="0">
                    <a:pos x="70" y="66"/>
                  </a:cxn>
                  <a:cxn ang="0">
                    <a:pos x="88" y="82"/>
                  </a:cxn>
                  <a:cxn ang="0">
                    <a:pos x="100" y="88"/>
                  </a:cxn>
                  <a:cxn ang="0">
                    <a:pos x="104" y="58"/>
                  </a:cxn>
                  <a:cxn ang="0">
                    <a:pos x="96" y="32"/>
                  </a:cxn>
                  <a:cxn ang="0">
                    <a:pos x="86" y="22"/>
                  </a:cxn>
                  <a:cxn ang="0">
                    <a:pos x="58" y="10"/>
                  </a:cxn>
                  <a:cxn ang="0">
                    <a:pos x="42" y="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2" y="20"/>
                  </a:cxn>
                  <a:cxn ang="0">
                    <a:pos x="2" y="14"/>
                  </a:cxn>
                  <a:cxn ang="0">
                    <a:pos x="12" y="8"/>
                  </a:cxn>
                  <a:cxn ang="0">
                    <a:pos x="30" y="2"/>
                  </a:cxn>
                  <a:cxn ang="0">
                    <a:pos x="40" y="0"/>
                  </a:cxn>
                  <a:cxn ang="0">
                    <a:pos x="76" y="6"/>
                  </a:cxn>
                  <a:cxn ang="0">
                    <a:pos x="92" y="14"/>
                  </a:cxn>
                  <a:cxn ang="0">
                    <a:pos x="104" y="28"/>
                  </a:cxn>
                  <a:cxn ang="0">
                    <a:pos x="108" y="36"/>
                  </a:cxn>
                  <a:cxn ang="0">
                    <a:pos x="112" y="52"/>
                  </a:cxn>
                  <a:cxn ang="0">
                    <a:pos x="112" y="78"/>
                  </a:cxn>
                  <a:cxn ang="0">
                    <a:pos x="106" y="96"/>
                  </a:cxn>
                  <a:cxn ang="0">
                    <a:pos x="104" y="98"/>
                  </a:cxn>
                </a:cxnLst>
                <a:rect l="0" t="0" r="r" b="b"/>
                <a:pathLst>
                  <a:path w="114" h="98">
                    <a:moveTo>
                      <a:pt x="104" y="98"/>
                    </a:moveTo>
                    <a:lnTo>
                      <a:pt x="104" y="98"/>
                    </a:lnTo>
                    <a:lnTo>
                      <a:pt x="100" y="98"/>
                    </a:lnTo>
                    <a:lnTo>
                      <a:pt x="100" y="98"/>
                    </a:lnTo>
                    <a:lnTo>
                      <a:pt x="86" y="92"/>
                    </a:lnTo>
                    <a:lnTo>
                      <a:pt x="74" y="84"/>
                    </a:lnTo>
                    <a:lnTo>
                      <a:pt x="64" y="72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0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0" y="36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70" y="66"/>
                    </a:lnTo>
                    <a:lnTo>
                      <a:pt x="78" y="74"/>
                    </a:lnTo>
                    <a:lnTo>
                      <a:pt x="88" y="82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4" y="74"/>
                    </a:lnTo>
                    <a:lnTo>
                      <a:pt x="104" y="58"/>
                    </a:lnTo>
                    <a:lnTo>
                      <a:pt x="102" y="46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86" y="22"/>
                    </a:lnTo>
                    <a:lnTo>
                      <a:pt x="72" y="14"/>
                    </a:lnTo>
                    <a:lnTo>
                      <a:pt x="5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24" y="1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2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6" y="6"/>
                    </a:lnTo>
                    <a:lnTo>
                      <a:pt x="84" y="10"/>
                    </a:lnTo>
                    <a:lnTo>
                      <a:pt x="92" y="14"/>
                    </a:lnTo>
                    <a:lnTo>
                      <a:pt x="98" y="20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8" y="36"/>
                    </a:lnTo>
                    <a:lnTo>
                      <a:pt x="110" y="44"/>
                    </a:lnTo>
                    <a:lnTo>
                      <a:pt x="112" y="52"/>
                    </a:lnTo>
                    <a:lnTo>
                      <a:pt x="114" y="60"/>
                    </a:lnTo>
                    <a:lnTo>
                      <a:pt x="112" y="78"/>
                    </a:lnTo>
                    <a:lnTo>
                      <a:pt x="106" y="96"/>
                    </a:lnTo>
                    <a:lnTo>
                      <a:pt x="106" y="96"/>
                    </a:lnTo>
                    <a:lnTo>
                      <a:pt x="104" y="98"/>
                    </a:lnTo>
                    <a:lnTo>
                      <a:pt x="10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1" name="Freeform 106">
                <a:extLst>
                  <a:ext uri="{FF2B5EF4-FFF2-40B4-BE49-F238E27FC236}">
                    <a16:creationId xmlns:a16="http://schemas.microsoft.com/office/drawing/2014/main" id="{03AA00A0-879D-2922-251E-872805A1D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63" y="4935833"/>
                <a:ext cx="1022622" cy="1722112"/>
              </a:xfrm>
              <a:custGeom>
                <a:avLst/>
                <a:gdLst/>
                <a:ahLst/>
                <a:cxnLst>
                  <a:cxn ang="0">
                    <a:pos x="644" y="984"/>
                  </a:cxn>
                  <a:cxn ang="0">
                    <a:pos x="398" y="1084"/>
                  </a:cxn>
                  <a:cxn ang="0">
                    <a:pos x="0" y="100"/>
                  </a:cxn>
                  <a:cxn ang="0">
                    <a:pos x="246" y="0"/>
                  </a:cxn>
                  <a:cxn ang="0">
                    <a:pos x="644" y="984"/>
                  </a:cxn>
                </a:cxnLst>
                <a:rect l="0" t="0" r="r" b="b"/>
                <a:pathLst>
                  <a:path w="644" h="1084">
                    <a:moveTo>
                      <a:pt x="644" y="984"/>
                    </a:moveTo>
                    <a:lnTo>
                      <a:pt x="398" y="1084"/>
                    </a:lnTo>
                    <a:lnTo>
                      <a:pt x="0" y="100"/>
                    </a:lnTo>
                    <a:lnTo>
                      <a:pt x="246" y="0"/>
                    </a:lnTo>
                    <a:lnTo>
                      <a:pt x="644" y="9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2" name="Freeform 107">
                <a:extLst>
                  <a:ext uri="{FF2B5EF4-FFF2-40B4-BE49-F238E27FC236}">
                    <a16:creationId xmlns:a16="http://schemas.microsoft.com/office/drawing/2014/main" id="{58B8506A-CF02-BED5-DC50-9BE18379C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14" y="5009638"/>
                <a:ext cx="141405" cy="133259"/>
              </a:xfrm>
              <a:custGeom>
                <a:avLst/>
                <a:gdLst/>
                <a:ahLst/>
                <a:cxnLst>
                  <a:cxn ang="0">
                    <a:pos x="20" y="84"/>
                  </a:cxn>
                  <a:cxn ang="0">
                    <a:pos x="38" y="78"/>
                  </a:cxn>
                  <a:cxn ang="0">
                    <a:pos x="34" y="76"/>
                  </a:cxn>
                  <a:cxn ang="0">
                    <a:pos x="34" y="76"/>
                  </a:cxn>
                  <a:cxn ang="0">
                    <a:pos x="28" y="72"/>
                  </a:cxn>
                  <a:cxn ang="0">
                    <a:pos x="28" y="72"/>
                  </a:cxn>
                  <a:cxn ang="0">
                    <a:pos x="24" y="68"/>
                  </a:cxn>
                  <a:cxn ang="0">
                    <a:pos x="24" y="68"/>
                  </a:cxn>
                  <a:cxn ang="0">
                    <a:pos x="18" y="58"/>
                  </a:cxn>
                  <a:cxn ang="0">
                    <a:pos x="18" y="58"/>
                  </a:cxn>
                  <a:cxn ang="0">
                    <a:pos x="16" y="4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24" y="26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44" y="18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64" y="28"/>
                  </a:cxn>
                  <a:cxn ang="0">
                    <a:pos x="70" y="38"/>
                  </a:cxn>
                  <a:cxn ang="0">
                    <a:pos x="70" y="38"/>
                  </a:cxn>
                  <a:cxn ang="0">
                    <a:pos x="72" y="48"/>
                  </a:cxn>
                  <a:cxn ang="0">
                    <a:pos x="70" y="60"/>
                  </a:cxn>
                  <a:cxn ang="0">
                    <a:pos x="70" y="64"/>
                  </a:cxn>
                  <a:cxn ang="0">
                    <a:pos x="88" y="58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44"/>
                  </a:cxn>
                  <a:cxn ang="0">
                    <a:pos x="84" y="32"/>
                  </a:cxn>
                  <a:cxn ang="0">
                    <a:pos x="84" y="32"/>
                  </a:cxn>
                  <a:cxn ang="0">
                    <a:pos x="80" y="22"/>
                  </a:cxn>
                  <a:cxn ang="0">
                    <a:pos x="74" y="14"/>
                  </a:cxn>
                  <a:cxn ang="0">
                    <a:pos x="66" y="8"/>
                  </a:cxn>
                  <a:cxn ang="0">
                    <a:pos x="58" y="4"/>
                  </a:cxn>
                  <a:cxn ang="0">
                    <a:pos x="58" y="4"/>
                  </a:cxn>
                  <a:cxn ang="0">
                    <a:pos x="50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18" y="8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6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10" y="74"/>
                  </a:cxn>
                  <a:cxn ang="0">
                    <a:pos x="20" y="84"/>
                  </a:cxn>
                  <a:cxn ang="0">
                    <a:pos x="20" y="84"/>
                  </a:cxn>
                </a:cxnLst>
                <a:rect l="0" t="0" r="r" b="b"/>
                <a:pathLst>
                  <a:path w="88" h="84">
                    <a:moveTo>
                      <a:pt x="20" y="84"/>
                    </a:moveTo>
                    <a:lnTo>
                      <a:pt x="38" y="78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4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4" y="26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4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64" y="2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2" y="48"/>
                    </a:lnTo>
                    <a:lnTo>
                      <a:pt x="70" y="60"/>
                    </a:lnTo>
                    <a:lnTo>
                      <a:pt x="70" y="64"/>
                    </a:lnTo>
                    <a:lnTo>
                      <a:pt x="88" y="58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44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0" y="22"/>
                    </a:lnTo>
                    <a:lnTo>
                      <a:pt x="74" y="14"/>
                    </a:lnTo>
                    <a:lnTo>
                      <a:pt x="66" y="8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10" y="74"/>
                    </a:lnTo>
                    <a:lnTo>
                      <a:pt x="20" y="84"/>
                    </a:lnTo>
                    <a:lnTo>
                      <a:pt x="20" y="84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3" name="Freeform 108">
                <a:extLst>
                  <a:ext uri="{FF2B5EF4-FFF2-40B4-BE49-F238E27FC236}">
                    <a16:creationId xmlns:a16="http://schemas.microsoft.com/office/drawing/2014/main" id="{4E890437-BCC3-04EC-64AD-12157B1AA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994" y="5159298"/>
                <a:ext cx="139355" cy="149659"/>
              </a:xfrm>
              <a:custGeom>
                <a:avLst/>
                <a:gdLst/>
                <a:ahLst/>
                <a:cxnLst>
                  <a:cxn ang="0">
                    <a:pos x="62" y="92"/>
                  </a:cxn>
                  <a:cxn ang="0">
                    <a:pos x="70" y="88"/>
                  </a:cxn>
                  <a:cxn ang="0">
                    <a:pos x="80" y="76"/>
                  </a:cxn>
                  <a:cxn ang="0">
                    <a:pos x="84" y="68"/>
                  </a:cxn>
                  <a:cxn ang="0">
                    <a:pos x="88" y="50"/>
                  </a:cxn>
                  <a:cxn ang="0">
                    <a:pos x="84" y="32"/>
                  </a:cxn>
                  <a:cxn ang="0">
                    <a:pos x="80" y="24"/>
                  </a:cxn>
                  <a:cxn ang="0">
                    <a:pos x="68" y="10"/>
                  </a:cxn>
                  <a:cxn ang="0">
                    <a:pos x="60" y="6"/>
                  </a:cxn>
                  <a:cxn ang="0">
                    <a:pos x="44" y="0"/>
                  </a:cxn>
                  <a:cxn ang="0">
                    <a:pos x="26" y="4"/>
                  </a:cxn>
                  <a:cxn ang="0">
                    <a:pos x="18" y="8"/>
                  </a:cxn>
                  <a:cxn ang="0">
                    <a:pos x="6" y="22"/>
                  </a:cxn>
                  <a:cxn ang="0">
                    <a:pos x="2" y="30"/>
                  </a:cxn>
                  <a:cxn ang="0">
                    <a:pos x="0" y="46"/>
                  </a:cxn>
                  <a:cxn ang="0">
                    <a:pos x="4" y="64"/>
                  </a:cxn>
                  <a:cxn ang="0">
                    <a:pos x="8" y="72"/>
                  </a:cxn>
                  <a:cxn ang="0">
                    <a:pos x="20" y="86"/>
                  </a:cxn>
                  <a:cxn ang="0">
                    <a:pos x="28" y="90"/>
                  </a:cxn>
                  <a:cxn ang="0">
                    <a:pos x="44" y="94"/>
                  </a:cxn>
                  <a:cxn ang="0">
                    <a:pos x="62" y="92"/>
                  </a:cxn>
                  <a:cxn ang="0">
                    <a:pos x="34" y="20"/>
                  </a:cxn>
                  <a:cxn ang="0">
                    <a:pos x="44" y="18"/>
                  </a:cxn>
                  <a:cxn ang="0">
                    <a:pos x="54" y="20"/>
                  </a:cxn>
                  <a:cxn ang="0">
                    <a:pos x="70" y="38"/>
                  </a:cxn>
                  <a:cxn ang="0">
                    <a:pos x="72" y="48"/>
                  </a:cxn>
                  <a:cxn ang="0">
                    <a:pos x="70" y="60"/>
                  </a:cxn>
                  <a:cxn ang="0">
                    <a:pos x="56" y="76"/>
                  </a:cxn>
                  <a:cxn ang="0">
                    <a:pos x="44" y="78"/>
                  </a:cxn>
                  <a:cxn ang="0">
                    <a:pos x="34" y="74"/>
                  </a:cxn>
                  <a:cxn ang="0">
                    <a:pos x="18" y="58"/>
                  </a:cxn>
                  <a:cxn ang="0">
                    <a:pos x="16" y="46"/>
                  </a:cxn>
                  <a:cxn ang="0">
                    <a:pos x="18" y="36"/>
                  </a:cxn>
                  <a:cxn ang="0">
                    <a:pos x="24" y="26"/>
                  </a:cxn>
                  <a:cxn ang="0">
                    <a:pos x="34" y="20"/>
                  </a:cxn>
                  <a:cxn ang="0">
                    <a:pos x="62" y="90"/>
                  </a:cxn>
                  <a:cxn ang="0">
                    <a:pos x="62" y="90"/>
                  </a:cxn>
                </a:cxnLst>
                <a:rect l="0" t="0" r="r" b="b"/>
                <a:pathLst>
                  <a:path w="88" h="94">
                    <a:moveTo>
                      <a:pt x="62" y="92"/>
                    </a:moveTo>
                    <a:lnTo>
                      <a:pt x="62" y="92"/>
                    </a:lnTo>
                    <a:lnTo>
                      <a:pt x="62" y="92"/>
                    </a:lnTo>
                    <a:lnTo>
                      <a:pt x="70" y="88"/>
                    </a:lnTo>
                    <a:lnTo>
                      <a:pt x="76" y="82"/>
                    </a:lnTo>
                    <a:lnTo>
                      <a:pt x="80" y="76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88" y="58"/>
                    </a:lnTo>
                    <a:lnTo>
                      <a:pt x="88" y="50"/>
                    </a:lnTo>
                    <a:lnTo>
                      <a:pt x="86" y="40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0" y="24"/>
                    </a:lnTo>
                    <a:lnTo>
                      <a:pt x="74" y="16"/>
                    </a:lnTo>
                    <a:lnTo>
                      <a:pt x="68" y="1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6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6" y="94"/>
                    </a:lnTo>
                    <a:lnTo>
                      <a:pt x="44" y="94"/>
                    </a:lnTo>
                    <a:lnTo>
                      <a:pt x="54" y="94"/>
                    </a:lnTo>
                    <a:lnTo>
                      <a:pt x="62" y="92"/>
                    </a:lnTo>
                    <a:lnTo>
                      <a:pt x="62" y="92"/>
                    </a:lnTo>
                    <a:close/>
                    <a:moveTo>
                      <a:pt x="34" y="20"/>
                    </a:moveTo>
                    <a:lnTo>
                      <a:pt x="34" y="20"/>
                    </a:lnTo>
                    <a:lnTo>
                      <a:pt x="44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64" y="2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2" y="48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64" y="70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44" y="78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4" y="6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4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0" y="30"/>
                    </a:lnTo>
                    <a:lnTo>
                      <a:pt x="24" y="26"/>
                    </a:lnTo>
                    <a:lnTo>
                      <a:pt x="28" y="22"/>
                    </a:lnTo>
                    <a:lnTo>
                      <a:pt x="34" y="20"/>
                    </a:lnTo>
                    <a:lnTo>
                      <a:pt x="34" y="20"/>
                    </a:lnTo>
                    <a:close/>
                    <a:moveTo>
                      <a:pt x="62" y="90"/>
                    </a:move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4" name="Freeform 109">
                <a:extLst>
                  <a:ext uri="{FF2B5EF4-FFF2-40B4-BE49-F238E27FC236}">
                    <a16:creationId xmlns:a16="http://schemas.microsoft.com/office/drawing/2014/main" id="{DE3E0EE5-A86A-4C58-9503-5034874D2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376" y="5323309"/>
                <a:ext cx="168046" cy="178361"/>
              </a:xfrm>
              <a:custGeom>
                <a:avLst/>
                <a:gdLst/>
                <a:ahLst/>
                <a:cxnLst>
                  <a:cxn ang="0">
                    <a:pos x="100" y="62"/>
                  </a:cxn>
                  <a:cxn ang="0">
                    <a:pos x="52" y="82"/>
                  </a:cxn>
                  <a:cxn ang="0">
                    <a:pos x="84" y="0"/>
                  </a:cxn>
                  <a:cxn ang="0">
                    <a:pos x="0" y="34"/>
                  </a:cxn>
                  <a:cxn ang="0">
                    <a:pos x="6" y="50"/>
                  </a:cxn>
                  <a:cxn ang="0">
                    <a:pos x="54" y="30"/>
                  </a:cxn>
                  <a:cxn ang="0">
                    <a:pos x="22" y="112"/>
                  </a:cxn>
                  <a:cxn ang="0">
                    <a:pos x="106" y="78"/>
                  </a:cxn>
                  <a:cxn ang="0">
                    <a:pos x="100" y="62"/>
                  </a:cxn>
                </a:cxnLst>
                <a:rect l="0" t="0" r="r" b="b"/>
                <a:pathLst>
                  <a:path w="106" h="112">
                    <a:moveTo>
                      <a:pt x="100" y="62"/>
                    </a:moveTo>
                    <a:lnTo>
                      <a:pt x="52" y="82"/>
                    </a:lnTo>
                    <a:lnTo>
                      <a:pt x="84" y="0"/>
                    </a:lnTo>
                    <a:lnTo>
                      <a:pt x="0" y="34"/>
                    </a:lnTo>
                    <a:lnTo>
                      <a:pt x="6" y="50"/>
                    </a:lnTo>
                    <a:lnTo>
                      <a:pt x="54" y="30"/>
                    </a:lnTo>
                    <a:lnTo>
                      <a:pt x="22" y="112"/>
                    </a:lnTo>
                    <a:lnTo>
                      <a:pt x="106" y="78"/>
                    </a:ln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5" name="Freeform 110">
                <a:extLst>
                  <a:ext uri="{FF2B5EF4-FFF2-40B4-BE49-F238E27FC236}">
                    <a16:creationId xmlns:a16="http://schemas.microsoft.com/office/drawing/2014/main" id="{FCA24BE5-EC1B-5FE2-275F-CB17CD327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448" y="5518071"/>
                <a:ext cx="139355" cy="133259"/>
              </a:xfrm>
              <a:custGeom>
                <a:avLst/>
                <a:gdLst/>
                <a:ahLst/>
                <a:cxnLst>
                  <a:cxn ang="0">
                    <a:pos x="70" y="64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44"/>
                  </a:cxn>
                  <a:cxn ang="0">
                    <a:pos x="84" y="32"/>
                  </a:cxn>
                  <a:cxn ang="0">
                    <a:pos x="84" y="32"/>
                  </a:cxn>
                  <a:cxn ang="0">
                    <a:pos x="80" y="22"/>
                  </a:cxn>
                  <a:cxn ang="0">
                    <a:pos x="74" y="14"/>
                  </a:cxn>
                  <a:cxn ang="0">
                    <a:pos x="66" y="8"/>
                  </a:cxn>
                  <a:cxn ang="0">
                    <a:pos x="58" y="2"/>
                  </a:cxn>
                  <a:cxn ang="0">
                    <a:pos x="58" y="2"/>
                  </a:cxn>
                  <a:cxn ang="0">
                    <a:pos x="50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8" y="18"/>
                  </a:cxn>
                  <a:cxn ang="0">
                    <a:pos x="4" y="26"/>
                  </a:cxn>
                  <a:cxn ang="0">
                    <a:pos x="4" y="26"/>
                  </a:cxn>
                  <a:cxn ang="0">
                    <a:pos x="2" y="36"/>
                  </a:cxn>
                  <a:cxn ang="0">
                    <a:pos x="0" y="44"/>
                  </a:cxn>
                  <a:cxn ang="0">
                    <a:pos x="2" y="5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10" y="74"/>
                  </a:cxn>
                  <a:cxn ang="0">
                    <a:pos x="20" y="84"/>
                  </a:cxn>
                  <a:cxn ang="0">
                    <a:pos x="20" y="84"/>
                  </a:cxn>
                  <a:cxn ang="0">
                    <a:pos x="38" y="76"/>
                  </a:cxn>
                  <a:cxn ang="0">
                    <a:pos x="34" y="74"/>
                  </a:cxn>
                  <a:cxn ang="0">
                    <a:pos x="34" y="74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6" y="46"/>
                  </a:cxn>
                  <a:cxn ang="0">
                    <a:pos x="18" y="34"/>
                  </a:cxn>
                  <a:cxn ang="0">
                    <a:pos x="18" y="34"/>
                  </a:cxn>
                  <a:cxn ang="0">
                    <a:pos x="24" y="24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44" y="16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64" y="26"/>
                  </a:cxn>
                  <a:cxn ang="0">
                    <a:pos x="70" y="36"/>
                  </a:cxn>
                  <a:cxn ang="0">
                    <a:pos x="70" y="36"/>
                  </a:cxn>
                  <a:cxn ang="0">
                    <a:pos x="72" y="48"/>
                  </a:cxn>
                  <a:cxn ang="0">
                    <a:pos x="70" y="60"/>
                  </a:cxn>
                  <a:cxn ang="0">
                    <a:pos x="70" y="64"/>
                  </a:cxn>
                </a:cxnLst>
                <a:rect l="0" t="0" r="r" b="b"/>
                <a:pathLst>
                  <a:path w="88" h="84">
                    <a:moveTo>
                      <a:pt x="70" y="64"/>
                    </a:moveTo>
                    <a:lnTo>
                      <a:pt x="88" y="56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44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0" y="22"/>
                    </a:lnTo>
                    <a:lnTo>
                      <a:pt x="74" y="14"/>
                    </a:lnTo>
                    <a:lnTo>
                      <a:pt x="66" y="8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10" y="74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38" y="7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6" y="4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4" y="24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44" y="16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64" y="2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2" y="48"/>
                    </a:lnTo>
                    <a:lnTo>
                      <a:pt x="70" y="60"/>
                    </a:lnTo>
                    <a:lnTo>
                      <a:pt x="70" y="64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6" name="Freeform 111">
                <a:extLst>
                  <a:ext uri="{FF2B5EF4-FFF2-40B4-BE49-F238E27FC236}">
                    <a16:creationId xmlns:a16="http://schemas.microsoft.com/office/drawing/2014/main" id="{F230B05F-7253-20CA-5BC7-BB48DCC51B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336" y="5690282"/>
                <a:ext cx="161899" cy="133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8"/>
                  </a:cxn>
                  <a:cxn ang="0">
                    <a:pos x="28" y="20"/>
                  </a:cxn>
                  <a:cxn ang="0">
                    <a:pos x="42" y="52"/>
                  </a:cxn>
                  <a:cxn ang="0">
                    <a:pos x="28" y="68"/>
                  </a:cxn>
                  <a:cxn ang="0">
                    <a:pos x="34" y="84"/>
                  </a:cxn>
                  <a:cxn ang="0">
                    <a:pos x="102" y="10"/>
                  </a:cxn>
                  <a:cxn ang="0">
                    <a:pos x="0" y="0"/>
                  </a:cxn>
                  <a:cxn ang="0">
                    <a:pos x="68" y="22"/>
                  </a:cxn>
                  <a:cxn ang="0">
                    <a:pos x="54" y="38"/>
                  </a:cxn>
                  <a:cxn ang="0">
                    <a:pos x="46" y="20"/>
                  </a:cxn>
                  <a:cxn ang="0">
                    <a:pos x="68" y="22"/>
                  </a:cxn>
                </a:cxnLst>
                <a:rect l="0" t="0" r="r" b="b"/>
                <a:pathLst>
                  <a:path w="102" h="84">
                    <a:moveTo>
                      <a:pt x="0" y="0"/>
                    </a:moveTo>
                    <a:lnTo>
                      <a:pt x="8" y="18"/>
                    </a:lnTo>
                    <a:lnTo>
                      <a:pt x="28" y="20"/>
                    </a:lnTo>
                    <a:lnTo>
                      <a:pt x="42" y="52"/>
                    </a:lnTo>
                    <a:lnTo>
                      <a:pt x="28" y="68"/>
                    </a:lnTo>
                    <a:lnTo>
                      <a:pt x="34" y="84"/>
                    </a:lnTo>
                    <a:lnTo>
                      <a:pt x="102" y="10"/>
                    </a:lnTo>
                    <a:lnTo>
                      <a:pt x="0" y="0"/>
                    </a:lnTo>
                    <a:close/>
                    <a:moveTo>
                      <a:pt x="68" y="22"/>
                    </a:moveTo>
                    <a:lnTo>
                      <a:pt x="54" y="38"/>
                    </a:lnTo>
                    <a:lnTo>
                      <a:pt x="46" y="20"/>
                    </a:lnTo>
                    <a:lnTo>
                      <a:pt x="68" y="22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7" name="Freeform 112">
                <a:extLst>
                  <a:ext uri="{FF2B5EF4-FFF2-40B4-BE49-F238E27FC236}">
                    <a16:creationId xmlns:a16="http://schemas.microsoft.com/office/drawing/2014/main" id="{B7CAE0A2-7442-7B2E-288E-B4D746E86A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014" y="5813290"/>
                <a:ext cx="153701" cy="276769"/>
              </a:xfrm>
              <a:custGeom>
                <a:avLst/>
                <a:gdLst/>
                <a:ahLst/>
                <a:cxnLst>
                  <a:cxn ang="0">
                    <a:pos x="46" y="170"/>
                  </a:cxn>
                  <a:cxn ang="0">
                    <a:pos x="36" y="146"/>
                  </a:cxn>
                  <a:cxn ang="0">
                    <a:pos x="38" y="132"/>
                  </a:cxn>
                  <a:cxn ang="0">
                    <a:pos x="52" y="86"/>
                  </a:cxn>
                  <a:cxn ang="0">
                    <a:pos x="58" y="72"/>
                  </a:cxn>
                  <a:cxn ang="0">
                    <a:pos x="64" y="76"/>
                  </a:cxn>
                  <a:cxn ang="0">
                    <a:pos x="78" y="78"/>
                  </a:cxn>
                  <a:cxn ang="0">
                    <a:pos x="84" y="76"/>
                  </a:cxn>
                  <a:cxn ang="0">
                    <a:pos x="96" y="64"/>
                  </a:cxn>
                  <a:cxn ang="0">
                    <a:pos x="92" y="40"/>
                  </a:cxn>
                  <a:cxn ang="0">
                    <a:pos x="86" y="24"/>
                  </a:cxn>
                  <a:cxn ang="0">
                    <a:pos x="82" y="14"/>
                  </a:cxn>
                  <a:cxn ang="0">
                    <a:pos x="80" y="6"/>
                  </a:cxn>
                  <a:cxn ang="0">
                    <a:pos x="70" y="4"/>
                  </a:cxn>
                  <a:cxn ang="0">
                    <a:pos x="72" y="6"/>
                  </a:cxn>
                  <a:cxn ang="0">
                    <a:pos x="72" y="6"/>
                  </a:cxn>
                  <a:cxn ang="0">
                    <a:pos x="70" y="16"/>
                  </a:cxn>
                  <a:cxn ang="0">
                    <a:pos x="16" y="38"/>
                  </a:cxn>
                  <a:cxn ang="0">
                    <a:pos x="8" y="32"/>
                  </a:cxn>
                  <a:cxn ang="0">
                    <a:pos x="6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10" y="56"/>
                  </a:cxn>
                  <a:cxn ang="0">
                    <a:pos x="14" y="66"/>
                  </a:cxn>
                  <a:cxn ang="0">
                    <a:pos x="22" y="68"/>
                  </a:cxn>
                  <a:cxn ang="0">
                    <a:pos x="20" y="66"/>
                  </a:cxn>
                  <a:cxn ang="0">
                    <a:pos x="20" y="64"/>
                  </a:cxn>
                  <a:cxn ang="0">
                    <a:pos x="22" y="56"/>
                  </a:cxn>
                  <a:cxn ang="0">
                    <a:pos x="44" y="50"/>
                  </a:cxn>
                  <a:cxn ang="0">
                    <a:pos x="44" y="54"/>
                  </a:cxn>
                  <a:cxn ang="0">
                    <a:pos x="44" y="56"/>
                  </a:cxn>
                  <a:cxn ang="0">
                    <a:pos x="42" y="64"/>
                  </a:cxn>
                  <a:cxn ang="0">
                    <a:pos x="28" y="104"/>
                  </a:cxn>
                  <a:cxn ang="0">
                    <a:pos x="26" y="130"/>
                  </a:cxn>
                  <a:cxn ang="0">
                    <a:pos x="30" y="156"/>
                  </a:cxn>
                  <a:cxn ang="0">
                    <a:pos x="36" y="168"/>
                  </a:cxn>
                  <a:cxn ang="0">
                    <a:pos x="44" y="174"/>
                  </a:cxn>
                  <a:cxn ang="0">
                    <a:pos x="46" y="170"/>
                  </a:cxn>
                  <a:cxn ang="0">
                    <a:pos x="52" y="44"/>
                  </a:cxn>
                  <a:cxn ang="0">
                    <a:pos x="76" y="34"/>
                  </a:cxn>
                  <a:cxn ang="0">
                    <a:pos x="78" y="34"/>
                  </a:cxn>
                  <a:cxn ang="0">
                    <a:pos x="80" y="38"/>
                  </a:cxn>
                  <a:cxn ang="0">
                    <a:pos x="82" y="52"/>
                  </a:cxn>
                  <a:cxn ang="0">
                    <a:pos x="74" y="58"/>
                  </a:cxn>
                  <a:cxn ang="0">
                    <a:pos x="66" y="60"/>
                  </a:cxn>
                  <a:cxn ang="0">
                    <a:pos x="56" y="52"/>
                  </a:cxn>
                  <a:cxn ang="0">
                    <a:pos x="52" y="46"/>
                  </a:cxn>
                </a:cxnLst>
                <a:rect l="0" t="0" r="r" b="b"/>
                <a:pathLst>
                  <a:path w="96" h="174">
                    <a:moveTo>
                      <a:pt x="46" y="170"/>
                    </a:moveTo>
                    <a:lnTo>
                      <a:pt x="46" y="170"/>
                    </a:lnTo>
                    <a:lnTo>
                      <a:pt x="40" y="160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32"/>
                    </a:lnTo>
                    <a:lnTo>
                      <a:pt x="42" y="11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64" y="76"/>
                    </a:lnTo>
                    <a:lnTo>
                      <a:pt x="72" y="78"/>
                    </a:lnTo>
                    <a:lnTo>
                      <a:pt x="78" y="78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90" y="72"/>
                    </a:lnTo>
                    <a:lnTo>
                      <a:pt x="96" y="64"/>
                    </a:lnTo>
                    <a:lnTo>
                      <a:pt x="96" y="54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6"/>
                    </a:lnTo>
                    <a:lnTo>
                      <a:pt x="78" y="0"/>
                    </a:lnTo>
                    <a:lnTo>
                      <a:pt x="70" y="4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12"/>
                    </a:lnTo>
                    <a:lnTo>
                      <a:pt x="70" y="1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4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22" y="68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34" y="82"/>
                    </a:lnTo>
                    <a:lnTo>
                      <a:pt x="28" y="104"/>
                    </a:lnTo>
                    <a:lnTo>
                      <a:pt x="26" y="116"/>
                    </a:lnTo>
                    <a:lnTo>
                      <a:pt x="26" y="130"/>
                    </a:lnTo>
                    <a:lnTo>
                      <a:pt x="26" y="142"/>
                    </a:lnTo>
                    <a:lnTo>
                      <a:pt x="30" y="156"/>
                    </a:lnTo>
                    <a:lnTo>
                      <a:pt x="30" y="156"/>
                    </a:lnTo>
                    <a:lnTo>
                      <a:pt x="36" y="168"/>
                    </a:lnTo>
                    <a:lnTo>
                      <a:pt x="40" y="172"/>
                    </a:lnTo>
                    <a:lnTo>
                      <a:pt x="44" y="174"/>
                    </a:lnTo>
                    <a:lnTo>
                      <a:pt x="48" y="174"/>
                    </a:lnTo>
                    <a:lnTo>
                      <a:pt x="46" y="170"/>
                    </a:lnTo>
                    <a:close/>
                    <a:moveTo>
                      <a:pt x="52" y="46"/>
                    </a:moveTo>
                    <a:lnTo>
                      <a:pt x="52" y="44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2" y="46"/>
                    </a:lnTo>
                    <a:lnTo>
                      <a:pt x="82" y="52"/>
                    </a:lnTo>
                    <a:lnTo>
                      <a:pt x="78" y="56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66" y="60"/>
                    </a:lnTo>
                    <a:lnTo>
                      <a:pt x="60" y="58"/>
                    </a:lnTo>
                    <a:lnTo>
                      <a:pt x="56" y="52"/>
                    </a:lnTo>
                    <a:lnTo>
                      <a:pt x="52" y="46"/>
                    </a:lnTo>
                    <a:lnTo>
                      <a:pt x="52" y="46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8" name="Freeform 113">
                <a:extLst>
                  <a:ext uri="{FF2B5EF4-FFF2-40B4-BE49-F238E27FC236}">
                    <a16:creationId xmlns:a16="http://schemas.microsoft.com/office/drawing/2014/main" id="{3BDD0AD7-1CDD-0531-4E8C-BE8D7A03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840" y="5997802"/>
                <a:ext cx="172145" cy="178362"/>
              </a:xfrm>
              <a:custGeom>
                <a:avLst/>
                <a:gdLst/>
                <a:ahLst/>
                <a:cxnLst>
                  <a:cxn ang="0">
                    <a:pos x="6" y="50"/>
                  </a:cxn>
                  <a:cxn ang="0">
                    <a:pos x="56" y="30"/>
                  </a:cxn>
                  <a:cxn ang="0">
                    <a:pos x="22" y="112"/>
                  </a:cxn>
                  <a:cxn ang="0">
                    <a:pos x="108" y="78"/>
                  </a:cxn>
                  <a:cxn ang="0">
                    <a:pos x="100" y="62"/>
                  </a:cxn>
                  <a:cxn ang="0">
                    <a:pos x="52" y="82"/>
                  </a:cxn>
                  <a:cxn ang="0">
                    <a:pos x="84" y="0"/>
                  </a:cxn>
                  <a:cxn ang="0">
                    <a:pos x="0" y="34"/>
                  </a:cxn>
                  <a:cxn ang="0">
                    <a:pos x="6" y="50"/>
                  </a:cxn>
                </a:cxnLst>
                <a:rect l="0" t="0" r="r" b="b"/>
                <a:pathLst>
                  <a:path w="108" h="112">
                    <a:moveTo>
                      <a:pt x="6" y="50"/>
                    </a:moveTo>
                    <a:lnTo>
                      <a:pt x="56" y="30"/>
                    </a:lnTo>
                    <a:lnTo>
                      <a:pt x="22" y="112"/>
                    </a:lnTo>
                    <a:lnTo>
                      <a:pt x="108" y="78"/>
                    </a:lnTo>
                    <a:lnTo>
                      <a:pt x="100" y="62"/>
                    </a:lnTo>
                    <a:lnTo>
                      <a:pt x="52" y="82"/>
                    </a:lnTo>
                    <a:lnTo>
                      <a:pt x="84" y="0"/>
                    </a:lnTo>
                    <a:lnTo>
                      <a:pt x="0" y="34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49" name="Freeform 114">
                <a:extLst>
                  <a:ext uri="{FF2B5EF4-FFF2-40B4-BE49-F238E27FC236}">
                    <a16:creationId xmlns:a16="http://schemas.microsoft.com/office/drawing/2014/main" id="{72448850-3CDA-8B67-57EB-D26D1356C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18" y="6178214"/>
                <a:ext cx="153700" cy="123008"/>
              </a:xfrm>
              <a:custGeom>
                <a:avLst/>
                <a:gdLst/>
                <a:ahLst/>
                <a:cxnLst>
                  <a:cxn ang="0">
                    <a:pos x="96" y="48"/>
                  </a:cxn>
                  <a:cxn ang="0">
                    <a:pos x="78" y="0"/>
                  </a:cxn>
                  <a:cxn ang="0">
                    <a:pos x="0" y="30"/>
                  </a:cxn>
                  <a:cxn ang="0">
                    <a:pos x="20" y="78"/>
                  </a:cxn>
                  <a:cxn ang="0">
                    <a:pos x="34" y="72"/>
                  </a:cxn>
                  <a:cxn ang="0">
                    <a:pos x="20" y="40"/>
                  </a:cxn>
                  <a:cxn ang="0">
                    <a:pos x="42" y="32"/>
                  </a:cxn>
                  <a:cxn ang="0">
                    <a:pos x="54" y="64"/>
                  </a:cxn>
                  <a:cxn ang="0">
                    <a:pos x="68" y="58"/>
                  </a:cxn>
                  <a:cxn ang="0">
                    <a:pos x="56" y="26"/>
                  </a:cxn>
                  <a:cxn ang="0">
                    <a:pos x="70" y="20"/>
                  </a:cxn>
                  <a:cxn ang="0">
                    <a:pos x="82" y="54"/>
                  </a:cxn>
                  <a:cxn ang="0">
                    <a:pos x="96" y="48"/>
                  </a:cxn>
                </a:cxnLst>
                <a:rect l="0" t="0" r="r" b="b"/>
                <a:pathLst>
                  <a:path w="96" h="78">
                    <a:moveTo>
                      <a:pt x="96" y="48"/>
                    </a:moveTo>
                    <a:lnTo>
                      <a:pt x="78" y="0"/>
                    </a:lnTo>
                    <a:lnTo>
                      <a:pt x="0" y="30"/>
                    </a:lnTo>
                    <a:lnTo>
                      <a:pt x="20" y="78"/>
                    </a:lnTo>
                    <a:lnTo>
                      <a:pt x="34" y="72"/>
                    </a:lnTo>
                    <a:lnTo>
                      <a:pt x="20" y="40"/>
                    </a:lnTo>
                    <a:lnTo>
                      <a:pt x="42" y="32"/>
                    </a:lnTo>
                    <a:lnTo>
                      <a:pt x="54" y="64"/>
                    </a:lnTo>
                    <a:lnTo>
                      <a:pt x="68" y="58"/>
                    </a:lnTo>
                    <a:lnTo>
                      <a:pt x="56" y="26"/>
                    </a:lnTo>
                    <a:lnTo>
                      <a:pt x="70" y="20"/>
                    </a:lnTo>
                    <a:lnTo>
                      <a:pt x="82" y="54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50" name="Freeform 115">
                <a:extLst>
                  <a:ext uri="{FF2B5EF4-FFF2-40B4-BE49-F238E27FC236}">
                    <a16:creationId xmlns:a16="http://schemas.microsoft.com/office/drawing/2014/main" id="{368E7485-C8E5-B551-4ECC-C47CE74033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603" y="6338124"/>
                <a:ext cx="161897" cy="133259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28" y="18"/>
                  </a:cxn>
                  <a:cxn ang="0">
                    <a:pos x="42" y="50"/>
                  </a:cxn>
                  <a:cxn ang="0">
                    <a:pos x="26" y="66"/>
                  </a:cxn>
                  <a:cxn ang="0">
                    <a:pos x="34" y="84"/>
                  </a:cxn>
                  <a:cxn ang="0">
                    <a:pos x="102" y="8"/>
                  </a:cxn>
                  <a:cxn ang="0">
                    <a:pos x="0" y="0"/>
                  </a:cxn>
                  <a:cxn ang="0">
                    <a:pos x="6" y="16"/>
                  </a:cxn>
                  <a:cxn ang="0">
                    <a:pos x="52" y="38"/>
                  </a:cxn>
                  <a:cxn ang="0">
                    <a:pos x="46" y="20"/>
                  </a:cxn>
                  <a:cxn ang="0">
                    <a:pos x="68" y="22"/>
                  </a:cxn>
                  <a:cxn ang="0">
                    <a:pos x="52" y="38"/>
                  </a:cxn>
                </a:cxnLst>
                <a:rect l="0" t="0" r="r" b="b"/>
                <a:pathLst>
                  <a:path w="102" h="84">
                    <a:moveTo>
                      <a:pt x="6" y="16"/>
                    </a:moveTo>
                    <a:lnTo>
                      <a:pt x="28" y="18"/>
                    </a:lnTo>
                    <a:lnTo>
                      <a:pt x="42" y="50"/>
                    </a:lnTo>
                    <a:lnTo>
                      <a:pt x="26" y="66"/>
                    </a:lnTo>
                    <a:lnTo>
                      <a:pt x="34" y="84"/>
                    </a:lnTo>
                    <a:lnTo>
                      <a:pt x="102" y="8"/>
                    </a:lnTo>
                    <a:lnTo>
                      <a:pt x="0" y="0"/>
                    </a:lnTo>
                    <a:lnTo>
                      <a:pt x="6" y="16"/>
                    </a:lnTo>
                    <a:close/>
                    <a:moveTo>
                      <a:pt x="52" y="38"/>
                    </a:moveTo>
                    <a:lnTo>
                      <a:pt x="46" y="20"/>
                    </a:lnTo>
                    <a:lnTo>
                      <a:pt x="68" y="22"/>
                    </a:lnTo>
                    <a:lnTo>
                      <a:pt x="52" y="38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  <p:sp>
            <p:nvSpPr>
              <p:cNvPr id="51" name="Freeform 116">
                <a:extLst>
                  <a:ext uri="{FF2B5EF4-FFF2-40B4-BE49-F238E27FC236}">
                    <a16:creationId xmlns:a16="http://schemas.microsoft.com/office/drawing/2014/main" id="{B6B7C000-2E69-B7A8-DA21-0B591C712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7" y="6454983"/>
                <a:ext cx="149603" cy="135309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6"/>
                  </a:cxn>
                  <a:cxn ang="0">
                    <a:pos x="0" y="42"/>
                  </a:cxn>
                  <a:cxn ang="0">
                    <a:pos x="0" y="50"/>
                  </a:cxn>
                  <a:cxn ang="0">
                    <a:pos x="2" y="56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6" y="70"/>
                  </a:cxn>
                  <a:cxn ang="0">
                    <a:pos x="10" y="74"/>
                  </a:cxn>
                  <a:cxn ang="0">
                    <a:pos x="16" y="80"/>
                  </a:cxn>
                  <a:cxn ang="0">
                    <a:pos x="22" y="82"/>
                  </a:cxn>
                  <a:cxn ang="0">
                    <a:pos x="22" y="82"/>
                  </a:cxn>
                  <a:cxn ang="0">
                    <a:pos x="28" y="84"/>
                  </a:cxn>
                  <a:cxn ang="0">
                    <a:pos x="34" y="86"/>
                  </a:cxn>
                  <a:cxn ang="0">
                    <a:pos x="40" y="84"/>
                  </a:cxn>
                  <a:cxn ang="0">
                    <a:pos x="46" y="82"/>
                  </a:cxn>
                  <a:cxn ang="0">
                    <a:pos x="94" y="64"/>
                  </a:cxn>
                  <a:cxn ang="0">
                    <a:pos x="88" y="46"/>
                  </a:cxn>
                  <a:cxn ang="0">
                    <a:pos x="42" y="66"/>
                  </a:cxn>
                  <a:cxn ang="0">
                    <a:pos x="42" y="66"/>
                  </a:cxn>
                  <a:cxn ang="0">
                    <a:pos x="34" y="68"/>
                  </a:cxn>
                  <a:cxn ang="0">
                    <a:pos x="28" y="68"/>
                  </a:cxn>
                  <a:cxn ang="0">
                    <a:pos x="28" y="68"/>
                  </a:cxn>
                  <a:cxn ang="0">
                    <a:pos x="22" y="64"/>
                  </a:cxn>
                  <a:cxn ang="0">
                    <a:pos x="18" y="58"/>
                  </a:cxn>
                  <a:cxn ang="0">
                    <a:pos x="18" y="58"/>
                  </a:cxn>
                  <a:cxn ang="0">
                    <a:pos x="16" y="50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30" y="34"/>
                  </a:cxn>
                  <a:cxn ang="0">
                    <a:pos x="76" y="16"/>
                  </a:cxn>
                  <a:cxn ang="0">
                    <a:pos x="70" y="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6"/>
                  </a:cxn>
                  <a:cxn ang="0">
                    <a:pos x="6" y="30"/>
                  </a:cxn>
                  <a:cxn ang="0">
                    <a:pos x="2" y="36"/>
                  </a:cxn>
                  <a:cxn ang="0">
                    <a:pos x="2" y="36"/>
                  </a:cxn>
                </a:cxnLst>
                <a:rect l="0" t="0" r="r" b="b"/>
                <a:pathLst>
                  <a:path w="94" h="86">
                    <a:moveTo>
                      <a:pt x="2" y="36"/>
                    </a:moveTo>
                    <a:lnTo>
                      <a:pt x="2" y="36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6" y="70"/>
                    </a:lnTo>
                    <a:lnTo>
                      <a:pt x="10" y="74"/>
                    </a:lnTo>
                    <a:lnTo>
                      <a:pt x="16" y="80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8" y="84"/>
                    </a:lnTo>
                    <a:lnTo>
                      <a:pt x="34" y="86"/>
                    </a:lnTo>
                    <a:lnTo>
                      <a:pt x="40" y="84"/>
                    </a:lnTo>
                    <a:lnTo>
                      <a:pt x="46" y="82"/>
                    </a:lnTo>
                    <a:lnTo>
                      <a:pt x="94" y="64"/>
                    </a:lnTo>
                    <a:lnTo>
                      <a:pt x="88" y="4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2" y="64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50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30" y="34"/>
                    </a:lnTo>
                    <a:lnTo>
                      <a:pt x="76" y="16"/>
                    </a:lnTo>
                    <a:lnTo>
                      <a:pt x="70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283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  <a:ea typeface="ヒラギノ角ゴ Pro W3" charset="-128"/>
                  </a:defRPr>
                </a:lvl9pPr>
              </a:lstStyle>
              <a:p>
                <a:endParaRPr lang="fr-FR" altLang="fr-FR">
                  <a:latin typeface="Futura Std Medium" charset="0"/>
                </a:endParaRPr>
              </a:p>
            </p:txBody>
          </p:sp>
        </p:grp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F24918-660C-7FEF-BB92-CC2B2E1E84A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 rot="20280000">
            <a:off x="712788" y="-531813"/>
            <a:ext cx="7559675" cy="2068513"/>
          </a:xfrm>
          <a:prstGeom prst="rect">
            <a:avLst/>
          </a:prstGeom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altLang="fr-FR"/>
              <a:t>CLIQUEZ </a:t>
            </a:r>
            <a:br>
              <a:rPr lang="fr-FR" altLang="fr-FR"/>
            </a:br>
            <a:r>
              <a:rPr lang="fr-FR" altLang="fr-FR"/>
              <a:t>ET Modifiez </a:t>
            </a:r>
            <a:br>
              <a:rPr lang="fr-FR" altLang="fr-FR"/>
            </a:br>
            <a:r>
              <a:rPr lang="fr-FR" altLang="fr-FR"/>
              <a:t>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7F97B-16AC-77DC-E136-4EF130212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513" y="2522538"/>
            <a:ext cx="6389687" cy="39703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altLang="fr-FR"/>
              <a:t>Modifier le titre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31652-B030-DE8D-9392-29924D9B15F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7696200" y="6492875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C3E7"/>
                </a:solidFill>
                <a:latin typeface="Futura Std Medium" charset="0"/>
              </a:defRPr>
            </a:lvl1pPr>
          </a:lstStyle>
          <a:p>
            <a:fld id="{04930F5C-9DA8-4A38-A001-1C6C2B272279}" type="datetime1">
              <a:rPr lang="fr-FR" altLang="fr-FR"/>
              <a:pPr/>
              <a:t>28/01/2026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C0D2C4-FFD1-BE6F-501B-8B99D99EF01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20280000">
            <a:off x="457200" y="4694238"/>
            <a:ext cx="857250" cy="3825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6EBE1C"/>
                </a:solidFill>
                <a:latin typeface="Futura Std Medium" charset="0"/>
              </a:defRPr>
            </a:lvl1pPr>
          </a:lstStyle>
          <a:p>
            <a:r>
              <a:rPr lang="fr-FR" altLang="fr-FR"/>
              <a:t>Entité du service dans sa couleur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0DF2CA-5F60-9A0F-F7BF-8E14FD81FA6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58200" y="64928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91AD"/>
                </a:solidFill>
                <a:latin typeface="Futura Std Medium" charset="0"/>
              </a:defRPr>
            </a:lvl1pPr>
          </a:lstStyle>
          <a:p>
            <a:fld id="{1573CA46-B605-410C-8792-68BA751E99B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6" r:id="rId3"/>
    <p:sldLayoutId id="2147483658" r:id="rId4"/>
  </p:sldLayoutIdLst>
  <p:hf hdr="0"/>
  <p:txStyles>
    <p:titleStyle>
      <a:lvl1pPr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 kern="1200" cap="all" spc="600">
          <a:ln w="21590" cap="sq">
            <a:solidFill>
              <a:schemeClr val="tx1"/>
            </a:solidFill>
            <a:miter lim="800000"/>
          </a:ln>
          <a:solidFill>
            <a:schemeClr val="tx1"/>
          </a:solidFill>
          <a:latin typeface="Futura Std Medium"/>
          <a:ea typeface="ヒラギノ角ゴ Pro W3" charset="-128"/>
          <a:cs typeface="Futura Std Medium"/>
        </a:defRPr>
      </a:lvl1pPr>
      <a:lvl2pPr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>
          <a:solidFill>
            <a:schemeClr val="tx1"/>
          </a:solidFill>
          <a:latin typeface="Futura Std Medium" charset="0"/>
          <a:ea typeface="ヒラギノ角ゴ Pro W3" charset="-128"/>
        </a:defRPr>
      </a:lvl2pPr>
      <a:lvl3pPr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>
          <a:solidFill>
            <a:schemeClr val="tx1"/>
          </a:solidFill>
          <a:latin typeface="Futura Std Medium" charset="0"/>
          <a:ea typeface="ヒラギノ角ゴ Pro W3" charset="-128"/>
        </a:defRPr>
      </a:lvl3pPr>
      <a:lvl4pPr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>
          <a:solidFill>
            <a:schemeClr val="tx1"/>
          </a:solidFill>
          <a:latin typeface="Futura Std Medium" charset="0"/>
          <a:ea typeface="ヒラギノ角ゴ Pro W3" charset="-128"/>
        </a:defRPr>
      </a:lvl4pPr>
      <a:lvl5pPr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>
          <a:solidFill>
            <a:schemeClr val="tx1"/>
          </a:solidFill>
          <a:latin typeface="Futura Std Medium" charset="0"/>
          <a:ea typeface="ヒラギノ角ゴ Pro W3" charset="-128"/>
        </a:defRPr>
      </a:lvl5pPr>
      <a:lvl6pPr marL="457200"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>
          <a:solidFill>
            <a:schemeClr val="tx1"/>
          </a:solidFill>
          <a:latin typeface="Futura Std Medium" charset="0"/>
          <a:ea typeface="ヒラギノ角ゴ Pro W3" charset="-128"/>
        </a:defRPr>
      </a:lvl6pPr>
      <a:lvl7pPr marL="914400"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>
          <a:solidFill>
            <a:schemeClr val="tx1"/>
          </a:solidFill>
          <a:latin typeface="Futura Std Medium" charset="0"/>
          <a:ea typeface="ヒラギノ角ゴ Pro W3" charset="-128"/>
        </a:defRPr>
      </a:lvl7pPr>
      <a:lvl8pPr marL="1371600"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>
          <a:solidFill>
            <a:schemeClr val="tx1"/>
          </a:solidFill>
          <a:latin typeface="Futura Std Medium" charset="0"/>
          <a:ea typeface="ヒラギノ角ゴ Pro W3" charset="-128"/>
        </a:defRPr>
      </a:lvl8pPr>
      <a:lvl9pPr marL="1828800" algn="l" defTabSz="457200" rtl="0" eaLnBrk="1" fontAlgn="base" hangingPunct="1">
        <a:lnSpc>
          <a:spcPts val="5000"/>
        </a:lnSpc>
        <a:spcBef>
          <a:spcPct val="0"/>
        </a:spcBef>
        <a:spcAft>
          <a:spcPts val="1800"/>
        </a:spcAft>
        <a:defRPr sz="3400">
          <a:solidFill>
            <a:schemeClr val="tx1"/>
          </a:solidFill>
          <a:latin typeface="Futura Std Medium" charset="0"/>
          <a:ea typeface="ヒラギノ角ゴ Pro W3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defRPr sz="2700" kern="100" cap="all">
          <a:solidFill>
            <a:schemeClr val="accent2"/>
          </a:solidFill>
          <a:latin typeface="Engine-BoldLF"/>
          <a:ea typeface="ヒラギノ角ゴ Pro W3" charset="-128"/>
          <a:cs typeface="Engine-BoldLF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700">
          <a:solidFill>
            <a:srgbClr val="87C3E7"/>
          </a:solidFill>
          <a:latin typeface="Engine-RegularLF"/>
          <a:ea typeface="ヒラギノ角ゴ Pro W3" charset="-128"/>
          <a:cs typeface="Engine-RegularLF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Font typeface="Lucida Grande" charset="0"/>
        <a:defRPr sz="2400" kern="1200">
          <a:solidFill>
            <a:schemeClr val="tx1"/>
          </a:solidFill>
          <a:latin typeface="Futura Std Medium"/>
          <a:ea typeface="ヒラギノ角ゴ Pro W3" charset="-128"/>
          <a:cs typeface="Futura Std Medium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Futura Std Medium"/>
          <a:ea typeface="ヒラギノ角ゴ Pro W3" charset="-128"/>
          <a:cs typeface="Futura Std Medium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Futura Std Medium"/>
          <a:ea typeface="ヒラギノ角ゴ Pro W3" charset="-128"/>
          <a:cs typeface="Futura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2F6751-FAC2-53F0-E3FC-4E3A5BFF26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>
                <a:solidFill>
                  <a:srgbClr val="6EBE1C"/>
                </a:solidFill>
                <a:latin typeface="Futura Std Medium" charset="0"/>
              </a:rPr>
              <a:t>Entité du service dans sa couleur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6EA6F9-5D3D-814D-5913-38245E6D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0000">
            <a:off x="819796" y="756280"/>
            <a:ext cx="6257137" cy="1943576"/>
          </a:xfrm>
        </p:spPr>
        <p:txBody>
          <a:bodyPr rtlCol="0"/>
          <a:lstStyle/>
          <a:p>
            <a:pPr fontAlgn="auto">
              <a:defRPr/>
            </a:pPr>
            <a:r>
              <a:rPr lang="fr-FR" sz="1600" dirty="0">
                <a:ea typeface="+mj-ea"/>
              </a:rPr>
              <a:t>DU PCAET A LA CHARTE </a:t>
            </a:r>
            <a:br>
              <a:rPr lang="fr-FR" sz="1600" dirty="0">
                <a:ea typeface="+mj-ea"/>
              </a:rPr>
            </a:br>
            <a:r>
              <a:rPr lang="fr-FR" sz="1600" dirty="0">
                <a:ea typeface="+mj-ea"/>
              </a:rPr>
              <a:t>« TOUS ENGAGES POUR LE CLIMAT »</a:t>
            </a:r>
          </a:p>
        </p:txBody>
      </p:sp>
      <p:sp>
        <p:nvSpPr>
          <p:cNvPr id="8197" name="Espace réservé du texte 4">
            <a:extLst>
              <a:ext uri="{FF2B5EF4-FFF2-40B4-BE49-F238E27FC236}">
                <a16:creationId xmlns:a16="http://schemas.microsoft.com/office/drawing/2014/main" id="{C56174AC-BBFD-B791-ED57-786004C9F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197447" y="4090517"/>
            <a:ext cx="6245225" cy="1173162"/>
          </a:xfrm>
        </p:spPr>
        <p:txBody>
          <a:bodyPr/>
          <a:lstStyle/>
          <a:p>
            <a:pPr lvl="1" algn="just"/>
            <a:r>
              <a:rPr lang="fr-FR" sz="1800" b="1" dirty="0"/>
              <a:t>Le PCAET est un outil de planification, à la fois stratégique et opérationnel, qui permet aux collectivités d'aborder l'ensemble de la problématique air-énergie-climat sur leur territoire.</a:t>
            </a:r>
          </a:p>
          <a:p>
            <a:pPr lvl="1" algn="just"/>
            <a:endParaRPr lang="fr-FR" altLang="fr-FR" sz="1800" b="1" dirty="0">
              <a:latin typeface="Futura Std Medium" charset="0"/>
              <a:cs typeface="Futura Std Medium" charset="0"/>
            </a:endParaRPr>
          </a:p>
          <a:p>
            <a:pPr lvl="1" algn="just"/>
            <a:r>
              <a:rPr lang="fr-FR" altLang="fr-FR" sz="1600" b="1" dirty="0">
                <a:solidFill>
                  <a:schemeClr val="tx1">
                    <a:lumMod val="75000"/>
                  </a:schemeClr>
                </a:solidFill>
                <a:latin typeface="Futura Std Medium" charset="0"/>
                <a:cs typeface="Futura Std Medium" charset="0"/>
              </a:rPr>
              <a:t>Adopté en Conseil communautaire le 8 décembre 2022, le plan d’action est défini pour la période 2023-2029.</a:t>
            </a:r>
          </a:p>
          <a:p>
            <a:pPr lvl="1" algn="just"/>
            <a:endParaRPr lang="fr-FR" altLang="fr-FR" sz="1800" b="1" dirty="0">
              <a:latin typeface="Futura Std Medium" charset="0"/>
              <a:cs typeface="Futura Std Medium" charset="0"/>
            </a:endParaRPr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0A356362-C6C5-A9DB-8C5A-A5A268909C23}"/>
              </a:ext>
            </a:extLst>
          </p:cNvPr>
          <p:cNvSpPr/>
          <p:nvPr/>
        </p:nvSpPr>
        <p:spPr>
          <a:xfrm>
            <a:off x="0" y="795338"/>
            <a:ext cx="1179513" cy="2921000"/>
          </a:xfrm>
          <a:custGeom>
            <a:avLst/>
            <a:gdLst>
              <a:gd name="connsiteX0" fmla="*/ 0 w 1180127"/>
              <a:gd name="connsiteY0" fmla="*/ 2921999 h 2921999"/>
              <a:gd name="connsiteX1" fmla="*/ 0 w 1180127"/>
              <a:gd name="connsiteY1" fmla="*/ 0 h 2921999"/>
              <a:gd name="connsiteX2" fmla="*/ 1180127 w 1180127"/>
              <a:gd name="connsiteY2" fmla="*/ 2921999 h 2921999"/>
              <a:gd name="connsiteX3" fmla="*/ 0 w 1180127"/>
              <a:gd name="connsiteY3" fmla="*/ 2921999 h 292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127" h="2921999">
                <a:moveTo>
                  <a:pt x="0" y="2921999"/>
                </a:moveTo>
                <a:lnTo>
                  <a:pt x="0" y="0"/>
                </a:lnTo>
                <a:lnTo>
                  <a:pt x="1180127" y="2921999"/>
                </a:lnTo>
                <a:lnTo>
                  <a:pt x="0" y="2921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fr-FR">
                <a:solidFill>
                  <a:srgbClr val="283A83"/>
                </a:solidFill>
                <a:latin typeface="Futura Std Medium" charset="0"/>
              </a:rPr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B202052-585C-FE92-D2D5-FD203D1A45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fld id="{DD12AE95-01A0-4667-8024-2429208A6DA2}" type="slidenum">
              <a:rPr lang="fr-FR" altLang="fr-FR">
                <a:solidFill>
                  <a:srgbClr val="8D91AD"/>
                </a:solidFill>
                <a:latin typeface="Futura Std Medium" charset="0"/>
              </a:rPr>
              <a:pPr/>
              <a:t>1</a:t>
            </a:fld>
            <a:endParaRPr lang="fr-FR" altLang="fr-FR">
              <a:solidFill>
                <a:srgbClr val="8D91AD"/>
              </a:solidFill>
              <a:latin typeface="Futura Std Medium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3B84E128-2824-0755-2ECD-56B313DD2113}"/>
              </a:ext>
            </a:extLst>
          </p:cNvPr>
          <p:cNvSpPr txBox="1">
            <a:spLocks/>
          </p:cNvSpPr>
          <p:nvPr/>
        </p:nvSpPr>
        <p:spPr>
          <a:xfrm>
            <a:off x="7696200" y="6492875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1pPr>
            <a:lvl2pPr marL="37931725" indent="-37474525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8pPr>
            <a:lvl9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+mn-cs"/>
              </a:defRPr>
            </a:lvl9pPr>
          </a:lstStyle>
          <a:p>
            <a:r>
              <a:rPr lang="fr-FR" altLang="fr-FR" sz="800">
                <a:solidFill>
                  <a:srgbClr val="87C3E7"/>
                </a:solidFill>
                <a:latin typeface="Futura Std Medium" charset="0"/>
              </a:rPr>
              <a:t>14/05/2024</a:t>
            </a:r>
            <a:endParaRPr lang="fr-FR" altLang="fr-FR" sz="800" dirty="0">
              <a:solidFill>
                <a:srgbClr val="87C3E7"/>
              </a:solidFill>
              <a:latin typeface="Futura Std Medium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3A7F9A-142E-9077-A712-E3323E978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fld id="{EF5CDF11-4B2C-4E4C-968E-2F19F2C48E2F}" type="slidenum">
              <a:rPr lang="fr-FR" altLang="fr-FR">
                <a:solidFill>
                  <a:srgbClr val="8D91AD"/>
                </a:solidFill>
                <a:latin typeface="Futura Std Medium" charset="0"/>
              </a:rPr>
              <a:pPr/>
              <a:t>2</a:t>
            </a:fld>
            <a:endParaRPr lang="fr-FR" altLang="fr-FR">
              <a:solidFill>
                <a:srgbClr val="8D91AD"/>
              </a:solidFill>
              <a:latin typeface="Futura Std Medium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29E65B-7CF5-FC10-6BF1-354357308C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>
                <a:solidFill>
                  <a:srgbClr val="6EBE1C"/>
                </a:solidFill>
                <a:latin typeface="Futura Std Medium" charset="0"/>
              </a:rPr>
              <a:t>Entité du service dans sa couleur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A59EB2A-D3C6-D5AE-F5F0-3BA8CD6EC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20601" r="25239" b="15112"/>
          <a:stretch/>
        </p:blipFill>
        <p:spPr>
          <a:xfrm>
            <a:off x="924774" y="847800"/>
            <a:ext cx="7953724" cy="4597424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4AE8F5AD-582A-1580-DFD2-F91021F9B5E9}"/>
              </a:ext>
            </a:extLst>
          </p:cNvPr>
          <p:cNvSpPr>
            <a:spLocks noGrp="1"/>
          </p:cNvSpPr>
          <p:nvPr>
            <p:ph type="dt" sz="quarter" idx="15"/>
          </p:nvPr>
        </p:nvSpPr>
        <p:spPr>
          <a:xfrm>
            <a:off x="7696200" y="649287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 sz="800" dirty="0">
                <a:solidFill>
                  <a:srgbClr val="87C3E7"/>
                </a:solidFill>
                <a:latin typeface="Futura Std Medium" charset="0"/>
              </a:rPr>
              <a:t>14/05/2024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3A7F9A-142E-9077-A712-E3323E978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fld id="{EF5CDF11-4B2C-4E4C-968E-2F19F2C48E2F}" type="slidenum">
              <a:rPr lang="fr-FR" altLang="fr-FR">
                <a:solidFill>
                  <a:srgbClr val="8D91AD"/>
                </a:solidFill>
                <a:latin typeface="Futura Std Medium" charset="0"/>
              </a:rPr>
              <a:pPr/>
              <a:t>3</a:t>
            </a:fld>
            <a:endParaRPr lang="fr-FR" altLang="fr-FR">
              <a:solidFill>
                <a:srgbClr val="8D91AD"/>
              </a:solidFill>
              <a:latin typeface="Futura Std Medium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29E65B-7CF5-FC10-6BF1-354357308C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>
                <a:solidFill>
                  <a:srgbClr val="6EBE1C"/>
                </a:solidFill>
                <a:latin typeface="Futura Std Medium" charset="0"/>
              </a:rPr>
              <a:t>Entité du service dans sa couleur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EF87BC-BA96-C20E-EA1D-67FBECDAC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3117" r="13775" b="10801"/>
          <a:stretch/>
        </p:blipFill>
        <p:spPr>
          <a:xfrm>
            <a:off x="949978" y="1196752"/>
            <a:ext cx="7999838" cy="4104456"/>
          </a:xfrm>
          <a:prstGeom prst="rect">
            <a:avLst/>
          </a:prstGeom>
        </p:spPr>
      </p:pic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D197869E-995E-F225-D2E1-69F3DB97253E}"/>
              </a:ext>
            </a:extLst>
          </p:cNvPr>
          <p:cNvSpPr>
            <a:spLocks noGrp="1"/>
          </p:cNvSpPr>
          <p:nvPr>
            <p:ph type="dt" sz="quarter" idx="15"/>
          </p:nvPr>
        </p:nvSpPr>
        <p:spPr>
          <a:xfrm>
            <a:off x="7696200" y="649287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 sz="800" dirty="0">
                <a:solidFill>
                  <a:srgbClr val="87C3E7"/>
                </a:solidFill>
                <a:latin typeface="Futura Std Medium" charset="0"/>
              </a:rPr>
              <a:t>14/05/2024</a:t>
            </a:r>
          </a:p>
        </p:txBody>
      </p:sp>
    </p:spTree>
    <p:extLst>
      <p:ext uri="{BB962C8B-B14F-4D97-AF65-F5344CB8AC3E}">
        <p14:creationId xmlns:p14="http://schemas.microsoft.com/office/powerpoint/2010/main" val="20050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3A7F9A-142E-9077-A712-E3323E978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fld id="{EF5CDF11-4B2C-4E4C-968E-2F19F2C48E2F}" type="slidenum">
              <a:rPr lang="fr-FR" altLang="fr-FR">
                <a:solidFill>
                  <a:srgbClr val="8D91AD"/>
                </a:solidFill>
                <a:latin typeface="Futura Std Medium" charset="0"/>
              </a:rPr>
              <a:pPr/>
              <a:t>4</a:t>
            </a:fld>
            <a:endParaRPr lang="fr-FR" altLang="fr-FR">
              <a:solidFill>
                <a:srgbClr val="8D91AD"/>
              </a:solidFill>
              <a:latin typeface="Futura Std Medium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29E65B-7CF5-FC10-6BF1-354357308C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>
                <a:solidFill>
                  <a:srgbClr val="6EBE1C"/>
                </a:solidFill>
                <a:latin typeface="Futura Std Medium" charset="0"/>
              </a:rPr>
              <a:t>Entité du service dans sa couleur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5D0308-7C8F-ADED-E0C6-A2DA5CB6A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27600" r="19288" b="19200"/>
          <a:stretch/>
        </p:blipFill>
        <p:spPr>
          <a:xfrm>
            <a:off x="683568" y="934792"/>
            <a:ext cx="8533456" cy="3860373"/>
          </a:xfrm>
          <a:prstGeom prst="rect">
            <a:avLst/>
          </a:prstGeom>
        </p:spPr>
      </p:pic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3F385F7-6264-A57A-9D06-B95F6E10696F}"/>
              </a:ext>
            </a:extLst>
          </p:cNvPr>
          <p:cNvSpPr>
            <a:spLocks noGrp="1"/>
          </p:cNvSpPr>
          <p:nvPr>
            <p:ph type="dt" sz="quarter" idx="15"/>
          </p:nvPr>
        </p:nvSpPr>
        <p:spPr>
          <a:xfrm>
            <a:off x="7696200" y="649287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 sz="800" dirty="0">
                <a:solidFill>
                  <a:srgbClr val="87C3E7"/>
                </a:solidFill>
                <a:latin typeface="Futura Std Medium" charset="0"/>
              </a:rPr>
              <a:t>14/05/2024</a:t>
            </a:r>
          </a:p>
        </p:txBody>
      </p:sp>
    </p:spTree>
    <p:extLst>
      <p:ext uri="{BB962C8B-B14F-4D97-AF65-F5344CB8AC3E}">
        <p14:creationId xmlns:p14="http://schemas.microsoft.com/office/powerpoint/2010/main" val="320736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803679-0A66-51D0-907E-075CF731EEB0}"/>
              </a:ext>
            </a:extLst>
          </p:cNvPr>
          <p:cNvSpPr>
            <a:spLocks noGrp="1"/>
          </p:cNvSpPr>
          <p:nvPr>
            <p:ph type="dt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 sz="800" dirty="0">
                <a:solidFill>
                  <a:srgbClr val="87C3E7"/>
                </a:solidFill>
                <a:latin typeface="Futura Std Medium" charset="0"/>
              </a:rPr>
              <a:t>14/05/2024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3A7F9A-142E-9077-A712-E3323E978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fld id="{EF5CDF11-4B2C-4E4C-968E-2F19F2C48E2F}" type="slidenum">
              <a:rPr lang="fr-FR" altLang="fr-FR">
                <a:solidFill>
                  <a:srgbClr val="8D91AD"/>
                </a:solidFill>
                <a:latin typeface="Futura Std Medium" charset="0"/>
              </a:rPr>
              <a:pPr/>
              <a:t>5</a:t>
            </a:fld>
            <a:endParaRPr lang="fr-FR" altLang="fr-FR">
              <a:solidFill>
                <a:srgbClr val="8D91AD"/>
              </a:solidFill>
              <a:latin typeface="Futura Std Medium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29E65B-7CF5-FC10-6BF1-354357308C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</a:defRPr>
            </a:lvl9pPr>
          </a:lstStyle>
          <a:p>
            <a:r>
              <a:rPr lang="fr-FR" altLang="fr-FR">
                <a:solidFill>
                  <a:srgbClr val="6EBE1C"/>
                </a:solidFill>
                <a:latin typeface="Futura Std Medium" charset="0"/>
              </a:rPr>
              <a:t>Entité du service dans sa couleur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F9F3673-6E8F-14B3-30DC-E58A9E1852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16050" y="2540000"/>
            <a:ext cx="7423150" cy="3952875"/>
          </a:xfrm>
        </p:spPr>
        <p:txBody>
          <a:bodyPr/>
          <a:lstStyle/>
          <a:p>
            <a:r>
              <a:rPr lang="fr-FR" altLang="fr-FR" cap="none">
                <a:latin typeface="Engine-BoldLF" charset="0"/>
              </a:rPr>
              <a:t>TITRE DU TEXTE</a:t>
            </a:r>
          </a:p>
          <a:p>
            <a:pPr lvl="1"/>
            <a:r>
              <a:rPr lang="fr-FR" altLang="fr-FR">
                <a:latin typeface="Engine-RegularLF" charset="0"/>
                <a:cs typeface="Engine-RegularLF" charset="0"/>
              </a:rPr>
              <a:t>Sous-titre du texte niveau 2</a:t>
            </a:r>
          </a:p>
          <a:p>
            <a:pPr lvl="2"/>
            <a:r>
              <a:rPr lang="fr-FR" altLang="fr-FR">
                <a:latin typeface="Futura Std Medium" charset="0"/>
                <a:cs typeface="Futura Std Medium" charset="0"/>
              </a:rPr>
              <a:t>Texte niveau 3</a:t>
            </a:r>
          </a:p>
          <a:p>
            <a:pPr lvl="3"/>
            <a:r>
              <a:rPr lang="fr-FR" altLang="fr-FR">
                <a:latin typeface="Futura Std Medium" charset="0"/>
                <a:cs typeface="Futura Std Medium" charset="0"/>
              </a:rPr>
              <a:t>Texte niveau 4</a:t>
            </a:r>
          </a:p>
          <a:p>
            <a:pPr lvl="4"/>
            <a:r>
              <a:rPr lang="fr-FR" altLang="fr-FR">
                <a:latin typeface="Futura Std Medium" charset="0"/>
                <a:cs typeface="Futura Std Medium" charset="0"/>
              </a:rPr>
              <a:t>Texte niveau 5</a:t>
            </a:r>
          </a:p>
          <a:p>
            <a:endParaRPr lang="fr-FR" altLang="fr-FR" cap="none">
              <a:latin typeface="Engine-BoldLF" charset="0"/>
            </a:endParaRPr>
          </a:p>
          <a:p>
            <a:endParaRPr lang="fr-FR" altLang="fr-FR" cap="none">
              <a:latin typeface="Engine-BoldLF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C5E6E3-7D9C-609B-90F1-4390718A5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6401" r="12201" b="6748"/>
          <a:stretch/>
        </p:blipFill>
        <p:spPr>
          <a:xfrm>
            <a:off x="959537" y="875947"/>
            <a:ext cx="7962299" cy="46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60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VB fond blanc">
      <a:dk1>
        <a:srgbClr val="283A83"/>
      </a:dk1>
      <a:lt1>
        <a:srgbClr val="FFFFFF"/>
      </a:lt1>
      <a:dk2>
        <a:srgbClr val="FFFFFF"/>
      </a:dk2>
      <a:lt2>
        <a:srgbClr val="FFFFFF"/>
      </a:lt2>
      <a:accent1>
        <a:srgbClr val="283A83"/>
      </a:accent1>
      <a:accent2>
        <a:srgbClr val="FFD500"/>
      </a:accent2>
      <a:accent3>
        <a:srgbClr val="87C3E7"/>
      </a:accent3>
      <a:accent4>
        <a:srgbClr val="222862"/>
      </a:accent4>
      <a:accent5>
        <a:srgbClr val="FAC81A"/>
      </a:accent5>
      <a:accent6>
        <a:srgbClr val="63A8D0"/>
      </a:accent6>
      <a:hlink>
        <a:srgbClr val="FFD500"/>
      </a:hlink>
      <a:folHlink>
        <a:srgbClr val="87C3E7"/>
      </a:folHlink>
    </a:clrScheme>
    <a:fontScheme name="Ré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ModeleCVB_blanc</Template>
  <TotalTime>50</TotalTime>
  <Words>119</Words>
  <Application>Microsoft Office PowerPoint</Application>
  <PresentationFormat>Affichage à l'écran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Engine-BoldLF</vt:lpstr>
      <vt:lpstr>Engine-RegularLF</vt:lpstr>
      <vt:lpstr>Futura Std Medium</vt:lpstr>
      <vt:lpstr>Lucida Grande</vt:lpstr>
      <vt:lpstr>Thème Office</vt:lpstr>
      <vt:lpstr>DU PCAET A LA CHARTE  « TOUS ENGAGES POUR LE CLIMAT »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PCAET A LA CHARTE  « TOUS ENGAGES POUR LE CLIMAT »</dc:title>
  <dc:creator>Mathilde Thomas-Donval</dc:creator>
  <cp:lastModifiedBy>Stéphanie Gouez</cp:lastModifiedBy>
  <cp:revision>1</cp:revision>
  <dcterms:created xsi:type="dcterms:W3CDTF">2024-05-15T07:55:02Z</dcterms:created>
  <dcterms:modified xsi:type="dcterms:W3CDTF">2026-01-28T15:29:58Z</dcterms:modified>
</cp:coreProperties>
</file>